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5088"/>
  <p:notesSz cx="9144000" cy="514508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517">
          <p15:clr>
            <a:srgbClr val="A4A3A4"/>
          </p15:clr>
        </p15:guide>
        <p15:guide id="2" orient="horz" pos="4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A555B-3D43-5BE7-E42F-0E3F56F62EFF}" v="19" dt="2024-06-06T08:12:39.348"/>
    <p1510:client id="{8D121BA9-5C7A-7BCF-C6B1-4DCCCE756F40}" v="18" dt="2024-06-07T06:41:52.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1" d="2"/>
          <a:sy n="1" d="2"/>
        </p:scale>
        <p:origin x="60646144" y="0"/>
      </p:cViewPr>
      <p:guideLst>
        <p:guide pos="3517"/>
        <p:guide orient="horz" pos="486"/>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200" b="0" i="0" u="none" strike="noStrike" cap="none" spc="0">
                <a:solidFill>
                  <a:schemeClr val="tx1"/>
                </a:solidFill>
                <a:latin typeface="Arial"/>
                <a:cs typeface="Arial"/>
              </a:rPr>
              <a:t>Nowadays, we have tons of the scattered environmental sensors, and the data they gather is used for lots of different things from city planning to studying climate. However, ensuring its accuracy is no easy task. </a:t>
            </a:r>
          </a:p>
          <a:p>
            <a:pPr>
              <a:defRPr/>
            </a:pPr>
            <a:r>
              <a:rPr lang="en-US" sz="1200" b="0" i="0" u="none" strike="noStrike" cap="none" spc="0">
                <a:solidFill>
                  <a:schemeClr val="tx1"/>
                </a:solidFill>
                <a:latin typeface="Arial"/>
                <a:cs typeface="Arial"/>
              </a:rPr>
              <a:t>Environmental conditions can change a lot, so we need really good systems to check the data, fix any mistakes.</a:t>
            </a:r>
          </a:p>
          <a:p>
            <a:pPr>
              <a:defRPr/>
            </a:pPr>
            <a:endParaRPr lang="en-US" sz="1200" b="0" i="0" u="none" strike="noStrike" cap="none" spc="0">
              <a:solidFill>
                <a:schemeClr val="tx1"/>
              </a:solidFill>
              <a:latin typeface="Arial"/>
              <a:cs typeface="Arial"/>
            </a:endParaRPr>
          </a:p>
          <a:p>
            <a:pPr>
              <a:defRPr/>
            </a:pPr>
            <a:r>
              <a:rPr lang="en-US" sz="1200" b="0" i="0" u="none" strike="noStrike" cap="none" spc="0">
                <a:solidFill>
                  <a:schemeClr val="tx1"/>
                </a:solidFill>
                <a:latin typeface="Arial"/>
                <a:cs typeface="Arial"/>
              </a:rPr>
              <a:t>Unfortunately, traditional QC methods often fall short when dealing with the volume and complexity of this data. They struggle to keep up and can miss important anomalies. </a:t>
            </a:r>
          </a:p>
          <a:p>
            <a:pPr>
              <a:defRPr/>
            </a:pPr>
            <a:r>
              <a:rPr lang="en-US" sz="1200" b="0" i="0" u="none" strike="noStrike" cap="none" spc="0">
                <a:solidFill>
                  <a:schemeClr val="tx1"/>
                </a:solidFill>
                <a:latin typeface="Arial"/>
                <a:cs typeface="Arial"/>
              </a:rPr>
              <a:t> </a:t>
            </a:r>
          </a:p>
          <a:p>
            <a:pPr>
              <a:defRPr/>
            </a:pPr>
            <a:r>
              <a:rPr lang="en-US" sz="1200" b="0" i="0" u="none" strike="noStrike" cap="none" spc="0">
                <a:solidFill>
                  <a:schemeClr val="tx1"/>
                </a:solidFill>
                <a:latin typeface="Arial"/>
                <a:cs typeface="Arial"/>
              </a:rPr>
              <a:t>Additionally, they often overlook the relationships between different sensors, which are crucial for detecting irregularities. That's why we're turning to innovative approaches like GNN. These networks excel at handling scattered data and capturing connections between sensors, providing us with a more comprehensive view of data quality. </a:t>
            </a: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28"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29" name="PlaceHolder 2"/>
          <p:cNvSpPr>
            <a:spLocks noGrp="1"/>
          </p:cNvSpPr>
          <p:nvPr>
            <p:ph/>
          </p:nvPr>
        </p:nvSpPr>
        <p:spPr bwMode="auto">
          <a:xfrm>
            <a:off x="457200" y="12038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30" name="PlaceHolder 3"/>
          <p:cNvSpPr>
            <a:spLocks noGrp="1"/>
          </p:cNvSpPr>
          <p:nvPr>
            <p:ph/>
          </p:nvPr>
        </p:nvSpPr>
        <p:spPr bwMode="auto">
          <a:xfrm>
            <a:off x="457200" y="27626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31"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32"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33"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34" name="PlaceHolder 4"/>
          <p:cNvSpPr>
            <a:spLocks noGrp="1"/>
          </p:cNvSpPr>
          <p:nvPr>
            <p:ph/>
          </p:nvPr>
        </p:nvSpPr>
        <p:spPr bwMode="auto">
          <a:xfrm>
            <a:off x="45720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35" name="PlaceHolder 5"/>
          <p:cNvSpPr>
            <a:spLocks noGrp="1"/>
          </p:cNvSpPr>
          <p:nvPr>
            <p:ph/>
          </p:nvPr>
        </p:nvSpPr>
        <p:spPr bwMode="auto">
          <a:xfrm>
            <a:off x="467424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36"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37" name="PlaceHolder 2"/>
          <p:cNvSpPr>
            <a:spLocks noGrp="1"/>
          </p:cNvSpPr>
          <p:nvPr>
            <p:ph/>
          </p:nvPr>
        </p:nvSpPr>
        <p:spPr bwMode="auto">
          <a:xfrm>
            <a:off x="45720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38" name="PlaceHolder 3"/>
          <p:cNvSpPr>
            <a:spLocks noGrp="1"/>
          </p:cNvSpPr>
          <p:nvPr>
            <p:ph/>
          </p:nvPr>
        </p:nvSpPr>
        <p:spPr bwMode="auto">
          <a:xfrm>
            <a:off x="323964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39" name="PlaceHolder 4"/>
          <p:cNvSpPr>
            <a:spLocks noGrp="1"/>
          </p:cNvSpPr>
          <p:nvPr>
            <p:ph/>
          </p:nvPr>
        </p:nvSpPr>
        <p:spPr bwMode="auto">
          <a:xfrm>
            <a:off x="602208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40" name="PlaceHolder 5"/>
          <p:cNvSpPr>
            <a:spLocks noGrp="1"/>
          </p:cNvSpPr>
          <p:nvPr>
            <p:ph/>
          </p:nvPr>
        </p:nvSpPr>
        <p:spPr bwMode="auto">
          <a:xfrm>
            <a:off x="45720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41" name="PlaceHolder 6"/>
          <p:cNvSpPr>
            <a:spLocks noGrp="1"/>
          </p:cNvSpPr>
          <p:nvPr>
            <p:ph/>
          </p:nvPr>
        </p:nvSpPr>
        <p:spPr bwMode="auto">
          <a:xfrm>
            <a:off x="323964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42" name="PlaceHolder 7"/>
          <p:cNvSpPr>
            <a:spLocks noGrp="1"/>
          </p:cNvSpPr>
          <p:nvPr>
            <p:ph/>
          </p:nvPr>
        </p:nvSpPr>
        <p:spPr bwMode="auto">
          <a:xfrm>
            <a:off x="602208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
        <p:nvSpPr>
          <p:cNvPr id="2" name="PlaceHolder 1"/>
          <p:cNvSpPr>
            <a:spLocks noGrp="1"/>
          </p:cNvSpPr>
          <p:nvPr>
            <p:ph type="sldNum" idx="1"/>
          </p:nvPr>
        </p:nvSpPr>
        <p:spPr bwMode="auto"/>
        <p:txBody>
          <a:bodyPr/>
          <a:lstStyle/>
          <a:p>
            <a:pPr>
              <a:defRPr/>
            </a:pPr>
            <a:fld id="{18A4465A-9829-475A-897B-C117D50D082F}" type="slidenum">
              <a:rPr/>
              <a:t>‹#›</a:t>
            </a:fld>
            <a:endParaRPr/>
          </a:p>
        </p:txBody>
      </p:sp>
      <p:sp>
        <p:nvSpPr>
          <p:cNvPr id="3" name="PlaceHolder 2"/>
          <p:cNvSpPr>
            <a:spLocks noGrp="1"/>
          </p:cNvSpPr>
          <p:nvPr>
            <p:ph type="dt" idx="2"/>
          </p:nvPr>
        </p:nvSpPr>
        <p:spPr bwMode="auto"/>
        <p:txBody>
          <a:bodyPr/>
          <a:lstStyle/>
          <a:p>
            <a:pPr>
              <a:defRPr/>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9"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50" name="PlaceHolder 2"/>
          <p:cNvSpPr>
            <a:spLocks noGrp="1"/>
          </p:cNvSpPr>
          <p:nvPr>
            <p:ph type="subTitle"/>
          </p:nvPr>
        </p:nvSpPr>
        <p:spPr bwMode="auto">
          <a:xfrm>
            <a:off x="457200" y="1203840"/>
            <a:ext cx="8229240" cy="2983680"/>
          </a:xfrm>
          <a:prstGeom prst="rect">
            <a:avLst/>
          </a:prstGeom>
          <a:noFill/>
          <a:ln w="0">
            <a:noFill/>
          </a:ln>
        </p:spPr>
        <p:txBody>
          <a:bodyPr lIns="0" tIns="0" rIns="0" bIns="0" anchor="ctr">
            <a:noAutofit/>
          </a:bodyPr>
          <a:lstStyle/>
          <a:p>
            <a:pPr algn="ctr">
              <a:buNone/>
              <a:defRPr/>
            </a:pPr>
            <a:endParaRPr lang="pl-PL" sz="3200" b="0" strike="noStrike" spc="-1">
              <a:latin typeface="Arial"/>
            </a:endParaRPr>
          </a:p>
        </p:txBody>
      </p:sp>
      <p:sp>
        <p:nvSpPr>
          <p:cNvPr id="4" name="PlaceHolder 3"/>
          <p:cNvSpPr>
            <a:spLocks noGrp="1"/>
          </p:cNvSpPr>
          <p:nvPr>
            <p:ph type="sldNum" idx="1"/>
          </p:nvPr>
        </p:nvSpPr>
        <p:spPr bwMode="auto"/>
        <p:txBody>
          <a:bodyPr/>
          <a:lstStyle/>
          <a:p>
            <a:pPr>
              <a:defRPr/>
            </a:pPr>
            <a:fld id="{C7EA7AB3-6D63-4FE1-B42D-56A0A33788AF}" type="slidenum">
              <a:rPr/>
              <a:t>‹#›</a:t>
            </a:fld>
            <a:endParaRPr/>
          </a:p>
        </p:txBody>
      </p:sp>
      <p:sp>
        <p:nvSpPr>
          <p:cNvPr id="5" name="PlaceHolder 4"/>
          <p:cNvSpPr>
            <a:spLocks noGrp="1"/>
          </p:cNvSpPr>
          <p:nvPr>
            <p:ph type="dt" idx="2"/>
          </p:nvPr>
        </p:nvSpPr>
        <p:spPr bwMode="auto"/>
        <p:txBody>
          <a:bodyPr/>
          <a:lstStyle/>
          <a:p>
            <a:pPr>
              <a:defRPr/>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51"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52" name="PlaceHolder 2"/>
          <p:cNvSpPr>
            <a:spLocks noGrp="1"/>
          </p:cNvSpPr>
          <p:nvPr>
            <p:ph/>
          </p:nvPr>
        </p:nvSpPr>
        <p:spPr bwMode="auto">
          <a:xfrm>
            <a:off x="457200" y="1203840"/>
            <a:ext cx="822924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4" name="PlaceHolder 3"/>
          <p:cNvSpPr>
            <a:spLocks noGrp="1"/>
          </p:cNvSpPr>
          <p:nvPr>
            <p:ph type="sldNum" idx="1"/>
          </p:nvPr>
        </p:nvSpPr>
        <p:spPr bwMode="auto"/>
        <p:txBody>
          <a:bodyPr/>
          <a:lstStyle/>
          <a:p>
            <a:pPr>
              <a:defRPr/>
            </a:pPr>
            <a:fld id="{C9F1ABB3-50DD-4CD7-B39D-4C3250B7C979}" type="slidenum">
              <a:rPr/>
              <a:t>‹#›</a:t>
            </a:fld>
            <a:endParaRPr/>
          </a:p>
        </p:txBody>
      </p:sp>
      <p:sp>
        <p:nvSpPr>
          <p:cNvPr id="5" name="PlaceHolder 4"/>
          <p:cNvSpPr>
            <a:spLocks noGrp="1"/>
          </p:cNvSpPr>
          <p:nvPr>
            <p:ph type="dt" idx="2"/>
          </p:nvPr>
        </p:nvSpPr>
        <p:spPr bwMode="auto"/>
        <p:txBody>
          <a:bodyPr/>
          <a:lstStyle/>
          <a:p>
            <a:pPr>
              <a:defRPr/>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53"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54" name="PlaceHolder 2"/>
          <p:cNvSpPr>
            <a:spLocks noGrp="1"/>
          </p:cNvSpPr>
          <p:nvPr>
            <p:ph/>
          </p:nvPr>
        </p:nvSpPr>
        <p:spPr bwMode="auto">
          <a:xfrm>
            <a:off x="45720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55" name="PlaceHolder 3"/>
          <p:cNvSpPr>
            <a:spLocks noGrp="1"/>
          </p:cNvSpPr>
          <p:nvPr>
            <p:ph/>
          </p:nvPr>
        </p:nvSpPr>
        <p:spPr bwMode="auto">
          <a:xfrm>
            <a:off x="467424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5" name="PlaceHolder 4"/>
          <p:cNvSpPr>
            <a:spLocks noGrp="1"/>
          </p:cNvSpPr>
          <p:nvPr>
            <p:ph type="sldNum" idx="1"/>
          </p:nvPr>
        </p:nvSpPr>
        <p:spPr bwMode="auto"/>
        <p:txBody>
          <a:bodyPr/>
          <a:lstStyle/>
          <a:p>
            <a:pPr>
              <a:defRPr/>
            </a:pPr>
            <a:fld id="{AEC4B883-9C51-4B6D-8218-F2AC61AA9841}" type="slidenum">
              <a:rPr/>
              <a:t>‹#›</a:t>
            </a:fld>
            <a:endParaRPr/>
          </a:p>
        </p:txBody>
      </p:sp>
      <p:sp>
        <p:nvSpPr>
          <p:cNvPr id="6" name="PlaceHolder 5"/>
          <p:cNvSpPr>
            <a:spLocks noGrp="1"/>
          </p:cNvSpPr>
          <p:nvPr>
            <p:ph type="dt" idx="2"/>
          </p:nvPr>
        </p:nvSpPr>
        <p:spPr bwMode="auto"/>
        <p:txBody>
          <a:bodyPr/>
          <a:lstStyle/>
          <a:p>
            <a:pPr>
              <a:defRPr/>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56"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3" name="PlaceHolder 2"/>
          <p:cNvSpPr>
            <a:spLocks noGrp="1"/>
          </p:cNvSpPr>
          <p:nvPr>
            <p:ph type="sldNum" idx="1"/>
          </p:nvPr>
        </p:nvSpPr>
        <p:spPr bwMode="auto"/>
        <p:txBody>
          <a:bodyPr/>
          <a:lstStyle/>
          <a:p>
            <a:pPr>
              <a:defRPr/>
            </a:pPr>
            <a:fld id="{56716B7D-34E3-48C2-92ED-73A505EB76D9}" type="slidenum">
              <a:rPr/>
              <a:t>‹#›</a:t>
            </a:fld>
            <a:endParaRPr/>
          </a:p>
        </p:txBody>
      </p:sp>
      <p:sp>
        <p:nvSpPr>
          <p:cNvPr id="4" name="PlaceHolder 3"/>
          <p:cNvSpPr>
            <a:spLocks noGrp="1"/>
          </p:cNvSpPr>
          <p:nvPr>
            <p:ph type="dt" idx="2"/>
          </p:nvPr>
        </p:nvSpPr>
        <p:spPr bwMode="auto"/>
        <p:txBody>
          <a:bodyPr/>
          <a:lstStyle/>
          <a:p>
            <a:pPr>
              <a:defRPr/>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57" name="PlaceHolder 1"/>
          <p:cNvSpPr>
            <a:spLocks noGrp="1"/>
          </p:cNvSpPr>
          <p:nvPr>
            <p:ph type="subTitle"/>
          </p:nvPr>
        </p:nvSpPr>
        <p:spPr bwMode="auto">
          <a:xfrm>
            <a:off x="457200" y="205200"/>
            <a:ext cx="8229240" cy="3981240"/>
          </a:xfrm>
          <a:prstGeom prst="rect">
            <a:avLst/>
          </a:prstGeom>
          <a:noFill/>
          <a:ln w="0">
            <a:noFill/>
          </a:ln>
        </p:spPr>
        <p:txBody>
          <a:bodyPr lIns="0" tIns="0" rIns="0" bIns="0" anchor="ctr">
            <a:noAutofit/>
          </a:bodyPr>
          <a:lstStyle/>
          <a:p>
            <a:pPr algn="ctr">
              <a:buNone/>
              <a:defRPr/>
            </a:pPr>
            <a:endParaRPr lang="pl-PL" sz="3200" b="0" strike="noStrike" spc="-1">
              <a:latin typeface="Arial"/>
            </a:endParaRPr>
          </a:p>
        </p:txBody>
      </p:sp>
      <p:sp>
        <p:nvSpPr>
          <p:cNvPr id="3" name="PlaceHolder 2"/>
          <p:cNvSpPr>
            <a:spLocks noGrp="1"/>
          </p:cNvSpPr>
          <p:nvPr>
            <p:ph type="sldNum" idx="1"/>
          </p:nvPr>
        </p:nvSpPr>
        <p:spPr bwMode="auto"/>
        <p:txBody>
          <a:bodyPr/>
          <a:lstStyle/>
          <a:p>
            <a:pPr>
              <a:defRPr/>
            </a:pPr>
            <a:fld id="{3CB8C8D8-8F3B-4489-B3AE-E2121C606CE3}" type="slidenum">
              <a:rPr/>
              <a:t>‹#›</a:t>
            </a:fld>
            <a:endParaRPr/>
          </a:p>
        </p:txBody>
      </p:sp>
      <p:sp>
        <p:nvSpPr>
          <p:cNvPr id="4" name="PlaceHolder 3"/>
          <p:cNvSpPr>
            <a:spLocks noGrp="1"/>
          </p:cNvSpPr>
          <p:nvPr>
            <p:ph type="dt" idx="2"/>
          </p:nvPr>
        </p:nvSpPr>
        <p:spPr bwMode="auto"/>
        <p:txBody>
          <a:bodyPr/>
          <a:lstStyle/>
          <a:p>
            <a:pPr>
              <a:defRPr/>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58"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59"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0" name="PlaceHolder 3"/>
          <p:cNvSpPr>
            <a:spLocks noGrp="1"/>
          </p:cNvSpPr>
          <p:nvPr>
            <p:ph/>
          </p:nvPr>
        </p:nvSpPr>
        <p:spPr bwMode="auto">
          <a:xfrm>
            <a:off x="467424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1" name="PlaceHolder 4"/>
          <p:cNvSpPr>
            <a:spLocks noGrp="1"/>
          </p:cNvSpPr>
          <p:nvPr>
            <p:ph/>
          </p:nvPr>
        </p:nvSpPr>
        <p:spPr bwMode="auto">
          <a:xfrm>
            <a:off x="45720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 name="PlaceHolder 5"/>
          <p:cNvSpPr>
            <a:spLocks noGrp="1"/>
          </p:cNvSpPr>
          <p:nvPr>
            <p:ph type="sldNum" idx="1"/>
          </p:nvPr>
        </p:nvSpPr>
        <p:spPr bwMode="auto"/>
        <p:txBody>
          <a:bodyPr/>
          <a:lstStyle/>
          <a:p>
            <a:pPr>
              <a:defRPr/>
            </a:pPr>
            <a:fld id="{8C8FCB01-9308-4330-A073-51CBDDB5F630}" type="slidenum">
              <a:rPr/>
              <a:t>‹#›</a:t>
            </a:fld>
            <a:endParaRPr/>
          </a:p>
        </p:txBody>
      </p:sp>
      <p:sp>
        <p:nvSpPr>
          <p:cNvPr id="7" name="PlaceHolder 6"/>
          <p:cNvSpPr>
            <a:spLocks noGrp="1"/>
          </p:cNvSpPr>
          <p:nvPr>
            <p:ph type="dt" idx="2"/>
          </p:nvPr>
        </p:nvSpPr>
        <p:spPr bwMode="auto"/>
        <p:txBody>
          <a:bodyPr/>
          <a:lstStyle/>
          <a:p>
            <a:pPr>
              <a:defRP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7"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8" name="PlaceHolder 2"/>
          <p:cNvSpPr>
            <a:spLocks noGrp="1"/>
          </p:cNvSpPr>
          <p:nvPr>
            <p:ph type="subTitle"/>
          </p:nvPr>
        </p:nvSpPr>
        <p:spPr bwMode="auto">
          <a:xfrm>
            <a:off x="457200" y="1203840"/>
            <a:ext cx="8229240" cy="2983680"/>
          </a:xfrm>
          <a:prstGeom prst="rect">
            <a:avLst/>
          </a:prstGeom>
          <a:noFill/>
          <a:ln w="0">
            <a:noFill/>
          </a:ln>
        </p:spPr>
        <p:txBody>
          <a:bodyPr lIns="0" tIns="0" rIns="0" bIns="0" anchor="ctr">
            <a:noAutofit/>
          </a:bodyPr>
          <a:lstStyle/>
          <a:p>
            <a:pPr algn="ctr">
              <a:buNone/>
              <a:defRPr/>
            </a:pPr>
            <a:endParaRPr lang="pl-P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62"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63" name="PlaceHolder 2"/>
          <p:cNvSpPr>
            <a:spLocks noGrp="1"/>
          </p:cNvSpPr>
          <p:nvPr>
            <p:ph/>
          </p:nvPr>
        </p:nvSpPr>
        <p:spPr bwMode="auto">
          <a:xfrm>
            <a:off x="45720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4"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5" name="PlaceHolder 4"/>
          <p:cNvSpPr>
            <a:spLocks noGrp="1"/>
          </p:cNvSpPr>
          <p:nvPr>
            <p:ph/>
          </p:nvPr>
        </p:nvSpPr>
        <p:spPr bwMode="auto">
          <a:xfrm>
            <a:off x="467424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 name="PlaceHolder 5"/>
          <p:cNvSpPr>
            <a:spLocks noGrp="1"/>
          </p:cNvSpPr>
          <p:nvPr>
            <p:ph type="sldNum" idx="1"/>
          </p:nvPr>
        </p:nvSpPr>
        <p:spPr bwMode="auto"/>
        <p:txBody>
          <a:bodyPr/>
          <a:lstStyle/>
          <a:p>
            <a:pPr>
              <a:defRPr/>
            </a:pPr>
            <a:fld id="{FB1C3274-6A99-4059-AB31-A6808BB0C48F}" type="slidenum">
              <a:rPr/>
              <a:t>‹#›</a:t>
            </a:fld>
            <a:endParaRPr/>
          </a:p>
        </p:txBody>
      </p:sp>
      <p:sp>
        <p:nvSpPr>
          <p:cNvPr id="7" name="PlaceHolder 6"/>
          <p:cNvSpPr>
            <a:spLocks noGrp="1"/>
          </p:cNvSpPr>
          <p:nvPr>
            <p:ph type="dt" idx="2"/>
          </p:nvPr>
        </p:nvSpPr>
        <p:spPr bwMode="auto"/>
        <p:txBody>
          <a:bodyPr/>
          <a:lstStyle/>
          <a:p>
            <a:pPr>
              <a:defRPr/>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66"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67"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8"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9" name="PlaceHolder 4"/>
          <p:cNvSpPr>
            <a:spLocks noGrp="1"/>
          </p:cNvSpPr>
          <p:nvPr>
            <p:ph/>
          </p:nvPr>
        </p:nvSpPr>
        <p:spPr bwMode="auto">
          <a:xfrm>
            <a:off x="457200" y="27626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 name="PlaceHolder 5"/>
          <p:cNvSpPr>
            <a:spLocks noGrp="1"/>
          </p:cNvSpPr>
          <p:nvPr>
            <p:ph type="sldNum" idx="1"/>
          </p:nvPr>
        </p:nvSpPr>
        <p:spPr bwMode="auto"/>
        <p:txBody>
          <a:bodyPr/>
          <a:lstStyle/>
          <a:p>
            <a:pPr>
              <a:defRPr/>
            </a:pPr>
            <a:fld id="{636E9F5F-96E9-4BD8-A741-50BAB3A55F09}" type="slidenum">
              <a:rPr/>
              <a:t>‹#›</a:t>
            </a:fld>
            <a:endParaRPr/>
          </a:p>
        </p:txBody>
      </p:sp>
      <p:sp>
        <p:nvSpPr>
          <p:cNvPr id="7" name="PlaceHolder 6"/>
          <p:cNvSpPr>
            <a:spLocks noGrp="1"/>
          </p:cNvSpPr>
          <p:nvPr>
            <p:ph type="dt" idx="2"/>
          </p:nvPr>
        </p:nvSpPr>
        <p:spPr bwMode="auto"/>
        <p:txBody>
          <a:bodyPr/>
          <a:lstStyle/>
          <a:p>
            <a:pPr>
              <a:defRPr/>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70"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71" name="PlaceHolder 2"/>
          <p:cNvSpPr>
            <a:spLocks noGrp="1"/>
          </p:cNvSpPr>
          <p:nvPr>
            <p:ph/>
          </p:nvPr>
        </p:nvSpPr>
        <p:spPr bwMode="auto">
          <a:xfrm>
            <a:off x="457200" y="12038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72" name="PlaceHolder 3"/>
          <p:cNvSpPr>
            <a:spLocks noGrp="1"/>
          </p:cNvSpPr>
          <p:nvPr>
            <p:ph/>
          </p:nvPr>
        </p:nvSpPr>
        <p:spPr bwMode="auto">
          <a:xfrm>
            <a:off x="457200" y="27626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5" name="PlaceHolder 4"/>
          <p:cNvSpPr>
            <a:spLocks noGrp="1"/>
          </p:cNvSpPr>
          <p:nvPr>
            <p:ph type="sldNum" idx="1"/>
          </p:nvPr>
        </p:nvSpPr>
        <p:spPr bwMode="auto"/>
        <p:txBody>
          <a:bodyPr/>
          <a:lstStyle/>
          <a:p>
            <a:pPr>
              <a:defRPr/>
            </a:pPr>
            <a:fld id="{02C06E76-2239-4D86-A580-324DB13FA088}" type="slidenum">
              <a:rPr/>
              <a:t>‹#›</a:t>
            </a:fld>
            <a:endParaRPr/>
          </a:p>
        </p:txBody>
      </p:sp>
      <p:sp>
        <p:nvSpPr>
          <p:cNvPr id="6" name="PlaceHolder 5"/>
          <p:cNvSpPr>
            <a:spLocks noGrp="1"/>
          </p:cNvSpPr>
          <p:nvPr>
            <p:ph type="dt" idx="2"/>
          </p:nvPr>
        </p:nvSpPr>
        <p:spPr bwMode="auto"/>
        <p:txBody>
          <a:bodyPr/>
          <a:lstStyle/>
          <a:p>
            <a:pPr>
              <a:defRPr/>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73"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74"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75"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76" name="PlaceHolder 4"/>
          <p:cNvSpPr>
            <a:spLocks noGrp="1"/>
          </p:cNvSpPr>
          <p:nvPr>
            <p:ph/>
          </p:nvPr>
        </p:nvSpPr>
        <p:spPr bwMode="auto">
          <a:xfrm>
            <a:off x="45720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77" name="PlaceHolder 5"/>
          <p:cNvSpPr>
            <a:spLocks noGrp="1"/>
          </p:cNvSpPr>
          <p:nvPr>
            <p:ph/>
          </p:nvPr>
        </p:nvSpPr>
        <p:spPr bwMode="auto">
          <a:xfrm>
            <a:off x="467424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7" name="PlaceHolder 6"/>
          <p:cNvSpPr>
            <a:spLocks noGrp="1"/>
          </p:cNvSpPr>
          <p:nvPr>
            <p:ph type="sldNum" idx="1"/>
          </p:nvPr>
        </p:nvSpPr>
        <p:spPr bwMode="auto"/>
        <p:txBody>
          <a:bodyPr/>
          <a:lstStyle/>
          <a:p>
            <a:pPr>
              <a:defRPr/>
            </a:pPr>
            <a:fld id="{6E90CF57-C9E9-42A0-A1D5-8FBCC448DAA8}" type="slidenum">
              <a:rPr/>
              <a:t>‹#›</a:t>
            </a:fld>
            <a:endParaRPr/>
          </a:p>
        </p:txBody>
      </p:sp>
      <p:sp>
        <p:nvSpPr>
          <p:cNvPr id="8" name="PlaceHolder 7"/>
          <p:cNvSpPr>
            <a:spLocks noGrp="1"/>
          </p:cNvSpPr>
          <p:nvPr>
            <p:ph type="dt" idx="2"/>
          </p:nvPr>
        </p:nvSpPr>
        <p:spPr bwMode="auto"/>
        <p:txBody>
          <a:bodyPr/>
          <a:lstStyle/>
          <a:p>
            <a:pPr>
              <a:defRPr/>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78"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79" name="PlaceHolder 2"/>
          <p:cNvSpPr>
            <a:spLocks noGrp="1"/>
          </p:cNvSpPr>
          <p:nvPr>
            <p:ph/>
          </p:nvPr>
        </p:nvSpPr>
        <p:spPr bwMode="auto">
          <a:xfrm>
            <a:off x="45720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80" name="PlaceHolder 3"/>
          <p:cNvSpPr>
            <a:spLocks noGrp="1"/>
          </p:cNvSpPr>
          <p:nvPr>
            <p:ph/>
          </p:nvPr>
        </p:nvSpPr>
        <p:spPr bwMode="auto">
          <a:xfrm>
            <a:off x="323964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81" name="PlaceHolder 4"/>
          <p:cNvSpPr>
            <a:spLocks noGrp="1"/>
          </p:cNvSpPr>
          <p:nvPr>
            <p:ph/>
          </p:nvPr>
        </p:nvSpPr>
        <p:spPr bwMode="auto">
          <a:xfrm>
            <a:off x="602208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82" name="PlaceHolder 5"/>
          <p:cNvSpPr>
            <a:spLocks noGrp="1"/>
          </p:cNvSpPr>
          <p:nvPr>
            <p:ph/>
          </p:nvPr>
        </p:nvSpPr>
        <p:spPr bwMode="auto">
          <a:xfrm>
            <a:off x="45720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83" name="PlaceHolder 6"/>
          <p:cNvSpPr>
            <a:spLocks noGrp="1"/>
          </p:cNvSpPr>
          <p:nvPr>
            <p:ph/>
          </p:nvPr>
        </p:nvSpPr>
        <p:spPr bwMode="auto">
          <a:xfrm>
            <a:off x="323964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84" name="PlaceHolder 7"/>
          <p:cNvSpPr>
            <a:spLocks noGrp="1"/>
          </p:cNvSpPr>
          <p:nvPr>
            <p:ph/>
          </p:nvPr>
        </p:nvSpPr>
        <p:spPr bwMode="auto">
          <a:xfrm>
            <a:off x="602208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9" name="PlaceHolder 8"/>
          <p:cNvSpPr>
            <a:spLocks noGrp="1"/>
          </p:cNvSpPr>
          <p:nvPr>
            <p:ph type="sldNum" idx="1"/>
          </p:nvPr>
        </p:nvSpPr>
        <p:spPr bwMode="auto"/>
        <p:txBody>
          <a:bodyPr/>
          <a:lstStyle/>
          <a:p>
            <a:pPr>
              <a:defRPr/>
            </a:pPr>
            <a:fld id="{89B260E4-0205-43A8-8DF7-8BF9CD73E6FE}" type="slidenum">
              <a:rPr/>
              <a:t>‹#›</a:t>
            </a:fld>
            <a:endParaRPr/>
          </a:p>
        </p:txBody>
      </p:sp>
      <p:sp>
        <p:nvSpPr>
          <p:cNvPr id="10" name="PlaceHolder 9"/>
          <p:cNvSpPr>
            <a:spLocks noGrp="1"/>
          </p:cNvSpPr>
          <p:nvPr>
            <p:ph type="dt" idx="2"/>
          </p:nvPr>
        </p:nvSpPr>
        <p:spPr bwMode="auto"/>
        <p:txBody>
          <a:bodyPr/>
          <a:lstStyle/>
          <a:p>
            <a:pPr>
              <a:defRPr/>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
        <p:nvSpPr>
          <p:cNvPr id="2" name="PlaceHolder 1"/>
          <p:cNvSpPr>
            <a:spLocks noGrp="1"/>
          </p:cNvSpPr>
          <p:nvPr>
            <p:ph type="sldNum" idx="3"/>
          </p:nvPr>
        </p:nvSpPr>
        <p:spPr bwMode="auto"/>
        <p:txBody>
          <a:bodyPr/>
          <a:lstStyle/>
          <a:p>
            <a:pPr>
              <a:defRPr/>
            </a:pPr>
            <a:fld id="{4090E627-1849-4F1A-A3DA-DB51A681D008}" type="slidenum">
              <a:rPr/>
              <a:t>‹#›</a:t>
            </a:fld>
            <a:endParaRPr/>
          </a:p>
        </p:txBody>
      </p:sp>
      <p:sp>
        <p:nvSpPr>
          <p:cNvPr id="3" name="PlaceHolder 2"/>
          <p:cNvSpPr>
            <a:spLocks noGrp="1"/>
          </p:cNvSpPr>
          <p:nvPr>
            <p:ph type="dt" idx="4"/>
          </p:nvPr>
        </p:nvSpPr>
        <p:spPr bwMode="auto"/>
        <p:txBody>
          <a:bodyPr/>
          <a:lstStyle/>
          <a:p>
            <a:pPr>
              <a:defRPr/>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91"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92" name="PlaceHolder 2"/>
          <p:cNvSpPr>
            <a:spLocks noGrp="1"/>
          </p:cNvSpPr>
          <p:nvPr>
            <p:ph type="subTitle"/>
          </p:nvPr>
        </p:nvSpPr>
        <p:spPr bwMode="auto">
          <a:xfrm>
            <a:off x="457200" y="1203840"/>
            <a:ext cx="8229240" cy="2983680"/>
          </a:xfrm>
          <a:prstGeom prst="rect">
            <a:avLst/>
          </a:prstGeom>
          <a:noFill/>
          <a:ln w="0">
            <a:noFill/>
          </a:ln>
        </p:spPr>
        <p:txBody>
          <a:bodyPr lIns="0" tIns="0" rIns="0" bIns="0" anchor="ctr">
            <a:noAutofit/>
          </a:bodyPr>
          <a:lstStyle/>
          <a:p>
            <a:pPr algn="ctr">
              <a:buNone/>
              <a:defRPr/>
            </a:pPr>
            <a:endParaRPr lang="pl-PL" sz="3200" b="0" strike="noStrike" spc="-1">
              <a:latin typeface="Arial"/>
            </a:endParaRPr>
          </a:p>
        </p:txBody>
      </p:sp>
      <p:sp>
        <p:nvSpPr>
          <p:cNvPr id="4" name="PlaceHolder 3"/>
          <p:cNvSpPr>
            <a:spLocks noGrp="1"/>
          </p:cNvSpPr>
          <p:nvPr>
            <p:ph type="sldNum" idx="3"/>
          </p:nvPr>
        </p:nvSpPr>
        <p:spPr bwMode="auto"/>
        <p:txBody>
          <a:bodyPr/>
          <a:lstStyle/>
          <a:p>
            <a:pPr>
              <a:defRPr/>
            </a:pPr>
            <a:fld id="{F04A84C4-6A19-4DEB-B67B-F8AE772D655E}" type="slidenum">
              <a:rPr/>
              <a:t>‹#›</a:t>
            </a:fld>
            <a:endParaRPr/>
          </a:p>
        </p:txBody>
      </p:sp>
      <p:sp>
        <p:nvSpPr>
          <p:cNvPr id="5" name="PlaceHolder 4"/>
          <p:cNvSpPr>
            <a:spLocks noGrp="1"/>
          </p:cNvSpPr>
          <p:nvPr>
            <p:ph type="dt" idx="4"/>
          </p:nvPr>
        </p:nvSpPr>
        <p:spPr bwMode="auto"/>
        <p:txBody>
          <a:bodyPr/>
          <a:lstStyle/>
          <a:p>
            <a:pPr>
              <a:defRPr/>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93"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94" name="PlaceHolder 2"/>
          <p:cNvSpPr>
            <a:spLocks noGrp="1"/>
          </p:cNvSpPr>
          <p:nvPr>
            <p:ph/>
          </p:nvPr>
        </p:nvSpPr>
        <p:spPr bwMode="auto">
          <a:xfrm>
            <a:off x="457200" y="1203840"/>
            <a:ext cx="822924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4" name="PlaceHolder 3"/>
          <p:cNvSpPr>
            <a:spLocks noGrp="1"/>
          </p:cNvSpPr>
          <p:nvPr>
            <p:ph type="sldNum" idx="3"/>
          </p:nvPr>
        </p:nvSpPr>
        <p:spPr bwMode="auto"/>
        <p:txBody>
          <a:bodyPr/>
          <a:lstStyle/>
          <a:p>
            <a:pPr>
              <a:defRPr/>
            </a:pPr>
            <a:fld id="{F6F335AA-157E-41FC-A0E0-51AA36E463F0}" type="slidenum">
              <a:rPr/>
              <a:t>‹#›</a:t>
            </a:fld>
            <a:endParaRPr/>
          </a:p>
        </p:txBody>
      </p:sp>
      <p:sp>
        <p:nvSpPr>
          <p:cNvPr id="5" name="PlaceHolder 4"/>
          <p:cNvSpPr>
            <a:spLocks noGrp="1"/>
          </p:cNvSpPr>
          <p:nvPr>
            <p:ph type="dt" idx="4"/>
          </p:nvPr>
        </p:nvSpPr>
        <p:spPr bwMode="auto"/>
        <p:txBody>
          <a:bodyPr/>
          <a:lstStyle/>
          <a:p>
            <a:pPr>
              <a:defRPr/>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95"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96" name="PlaceHolder 2"/>
          <p:cNvSpPr>
            <a:spLocks noGrp="1"/>
          </p:cNvSpPr>
          <p:nvPr>
            <p:ph/>
          </p:nvPr>
        </p:nvSpPr>
        <p:spPr bwMode="auto">
          <a:xfrm>
            <a:off x="45720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97" name="PlaceHolder 3"/>
          <p:cNvSpPr>
            <a:spLocks noGrp="1"/>
          </p:cNvSpPr>
          <p:nvPr>
            <p:ph/>
          </p:nvPr>
        </p:nvSpPr>
        <p:spPr bwMode="auto">
          <a:xfrm>
            <a:off x="467424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5" name="PlaceHolder 4"/>
          <p:cNvSpPr>
            <a:spLocks noGrp="1"/>
          </p:cNvSpPr>
          <p:nvPr>
            <p:ph type="sldNum" idx="3"/>
          </p:nvPr>
        </p:nvSpPr>
        <p:spPr bwMode="auto"/>
        <p:txBody>
          <a:bodyPr/>
          <a:lstStyle/>
          <a:p>
            <a:pPr>
              <a:defRPr/>
            </a:pPr>
            <a:fld id="{6BD6D717-2BD1-4566-A2C4-009B8AB81B45}" type="slidenum">
              <a:rPr/>
              <a:t>‹#›</a:t>
            </a:fld>
            <a:endParaRPr/>
          </a:p>
        </p:txBody>
      </p:sp>
      <p:sp>
        <p:nvSpPr>
          <p:cNvPr id="6" name="PlaceHolder 5"/>
          <p:cNvSpPr>
            <a:spLocks noGrp="1"/>
          </p:cNvSpPr>
          <p:nvPr>
            <p:ph type="dt" idx="4"/>
          </p:nvPr>
        </p:nvSpPr>
        <p:spPr bwMode="auto"/>
        <p:txBody>
          <a:bodyPr/>
          <a:lstStyle/>
          <a:p>
            <a:pPr>
              <a:defRPr/>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98"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3" name="PlaceHolder 2"/>
          <p:cNvSpPr>
            <a:spLocks noGrp="1"/>
          </p:cNvSpPr>
          <p:nvPr>
            <p:ph type="sldNum" idx="3"/>
          </p:nvPr>
        </p:nvSpPr>
        <p:spPr bwMode="auto"/>
        <p:txBody>
          <a:bodyPr/>
          <a:lstStyle/>
          <a:p>
            <a:pPr>
              <a:defRPr/>
            </a:pPr>
            <a:fld id="{9B410A7F-89AF-43DC-BAD1-E36574B58451}" type="slidenum">
              <a:rPr/>
              <a:t>‹#›</a:t>
            </a:fld>
            <a:endParaRPr/>
          </a:p>
        </p:txBody>
      </p:sp>
      <p:sp>
        <p:nvSpPr>
          <p:cNvPr id="4" name="PlaceHolder 3"/>
          <p:cNvSpPr>
            <a:spLocks noGrp="1"/>
          </p:cNvSpPr>
          <p:nvPr>
            <p:ph type="dt" idx="4"/>
          </p:nvPr>
        </p:nvSpPr>
        <p:spPr bwMode="auto"/>
        <p:txBody>
          <a:bodyPr/>
          <a:lstStyle/>
          <a:p>
            <a:pPr>
              <a:defRP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9"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0" name="PlaceHolder 2"/>
          <p:cNvSpPr>
            <a:spLocks noGrp="1"/>
          </p:cNvSpPr>
          <p:nvPr>
            <p:ph/>
          </p:nvPr>
        </p:nvSpPr>
        <p:spPr bwMode="auto">
          <a:xfrm>
            <a:off x="457200" y="1203840"/>
            <a:ext cx="822924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99" name="PlaceHolder 1"/>
          <p:cNvSpPr>
            <a:spLocks noGrp="1"/>
          </p:cNvSpPr>
          <p:nvPr>
            <p:ph type="subTitle"/>
          </p:nvPr>
        </p:nvSpPr>
        <p:spPr bwMode="auto">
          <a:xfrm>
            <a:off x="457200" y="205200"/>
            <a:ext cx="8229240" cy="3981240"/>
          </a:xfrm>
          <a:prstGeom prst="rect">
            <a:avLst/>
          </a:prstGeom>
          <a:noFill/>
          <a:ln w="0">
            <a:noFill/>
          </a:ln>
        </p:spPr>
        <p:txBody>
          <a:bodyPr lIns="0" tIns="0" rIns="0" bIns="0" anchor="ctr">
            <a:noAutofit/>
          </a:bodyPr>
          <a:lstStyle/>
          <a:p>
            <a:pPr algn="ctr">
              <a:buNone/>
              <a:defRPr/>
            </a:pPr>
            <a:endParaRPr lang="pl-PL" sz="3200" b="0" strike="noStrike" spc="-1">
              <a:latin typeface="Arial"/>
            </a:endParaRPr>
          </a:p>
        </p:txBody>
      </p:sp>
      <p:sp>
        <p:nvSpPr>
          <p:cNvPr id="3" name="PlaceHolder 2"/>
          <p:cNvSpPr>
            <a:spLocks noGrp="1"/>
          </p:cNvSpPr>
          <p:nvPr>
            <p:ph type="sldNum" idx="3"/>
          </p:nvPr>
        </p:nvSpPr>
        <p:spPr bwMode="auto"/>
        <p:txBody>
          <a:bodyPr/>
          <a:lstStyle/>
          <a:p>
            <a:pPr>
              <a:defRPr/>
            </a:pPr>
            <a:fld id="{909E4BE5-2930-49EE-B35F-B9DC144F27E0}" type="slidenum">
              <a:rPr/>
              <a:t>‹#›</a:t>
            </a:fld>
            <a:endParaRPr/>
          </a:p>
        </p:txBody>
      </p:sp>
      <p:sp>
        <p:nvSpPr>
          <p:cNvPr id="4" name="PlaceHolder 3"/>
          <p:cNvSpPr>
            <a:spLocks noGrp="1"/>
          </p:cNvSpPr>
          <p:nvPr>
            <p:ph type="dt" idx="4"/>
          </p:nvPr>
        </p:nvSpPr>
        <p:spPr bwMode="auto"/>
        <p:txBody>
          <a:bodyPr/>
          <a:lstStyle/>
          <a:p>
            <a:pPr>
              <a:defRPr/>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100"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01"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02" name="PlaceHolder 3"/>
          <p:cNvSpPr>
            <a:spLocks noGrp="1"/>
          </p:cNvSpPr>
          <p:nvPr>
            <p:ph/>
          </p:nvPr>
        </p:nvSpPr>
        <p:spPr bwMode="auto">
          <a:xfrm>
            <a:off x="467424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03" name="PlaceHolder 4"/>
          <p:cNvSpPr>
            <a:spLocks noGrp="1"/>
          </p:cNvSpPr>
          <p:nvPr>
            <p:ph/>
          </p:nvPr>
        </p:nvSpPr>
        <p:spPr bwMode="auto">
          <a:xfrm>
            <a:off x="45720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 name="PlaceHolder 5"/>
          <p:cNvSpPr>
            <a:spLocks noGrp="1"/>
          </p:cNvSpPr>
          <p:nvPr>
            <p:ph type="sldNum" idx="3"/>
          </p:nvPr>
        </p:nvSpPr>
        <p:spPr bwMode="auto"/>
        <p:txBody>
          <a:bodyPr/>
          <a:lstStyle/>
          <a:p>
            <a:pPr>
              <a:defRPr/>
            </a:pPr>
            <a:fld id="{E03C8FDF-7677-4783-A315-8EA4C672BDF5}" type="slidenum">
              <a:rPr/>
              <a:t>‹#›</a:t>
            </a:fld>
            <a:endParaRPr/>
          </a:p>
        </p:txBody>
      </p:sp>
      <p:sp>
        <p:nvSpPr>
          <p:cNvPr id="7" name="PlaceHolder 6"/>
          <p:cNvSpPr>
            <a:spLocks noGrp="1"/>
          </p:cNvSpPr>
          <p:nvPr>
            <p:ph type="dt" idx="4"/>
          </p:nvPr>
        </p:nvSpPr>
        <p:spPr bwMode="auto"/>
        <p:txBody>
          <a:bodyPr/>
          <a:lstStyle/>
          <a:p>
            <a:pPr>
              <a:defRPr/>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104"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05" name="PlaceHolder 2"/>
          <p:cNvSpPr>
            <a:spLocks noGrp="1"/>
          </p:cNvSpPr>
          <p:nvPr>
            <p:ph/>
          </p:nvPr>
        </p:nvSpPr>
        <p:spPr bwMode="auto">
          <a:xfrm>
            <a:off x="45720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06"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07" name="PlaceHolder 4"/>
          <p:cNvSpPr>
            <a:spLocks noGrp="1"/>
          </p:cNvSpPr>
          <p:nvPr>
            <p:ph/>
          </p:nvPr>
        </p:nvSpPr>
        <p:spPr bwMode="auto">
          <a:xfrm>
            <a:off x="467424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 name="PlaceHolder 5"/>
          <p:cNvSpPr>
            <a:spLocks noGrp="1"/>
          </p:cNvSpPr>
          <p:nvPr>
            <p:ph type="sldNum" idx="3"/>
          </p:nvPr>
        </p:nvSpPr>
        <p:spPr bwMode="auto"/>
        <p:txBody>
          <a:bodyPr/>
          <a:lstStyle/>
          <a:p>
            <a:pPr>
              <a:defRPr/>
            </a:pPr>
            <a:fld id="{FE8A6C89-FB7B-4CAC-8EF4-0A7A46646617}" type="slidenum">
              <a:rPr/>
              <a:t>‹#›</a:t>
            </a:fld>
            <a:endParaRPr/>
          </a:p>
        </p:txBody>
      </p:sp>
      <p:sp>
        <p:nvSpPr>
          <p:cNvPr id="7" name="PlaceHolder 6"/>
          <p:cNvSpPr>
            <a:spLocks noGrp="1"/>
          </p:cNvSpPr>
          <p:nvPr>
            <p:ph type="dt" idx="4"/>
          </p:nvPr>
        </p:nvSpPr>
        <p:spPr bwMode="auto"/>
        <p:txBody>
          <a:bodyPr/>
          <a:lstStyle/>
          <a:p>
            <a:pPr>
              <a:defRPr/>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108"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09"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10"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11" name="PlaceHolder 4"/>
          <p:cNvSpPr>
            <a:spLocks noGrp="1"/>
          </p:cNvSpPr>
          <p:nvPr>
            <p:ph/>
          </p:nvPr>
        </p:nvSpPr>
        <p:spPr bwMode="auto">
          <a:xfrm>
            <a:off x="457200" y="27626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 name="PlaceHolder 5"/>
          <p:cNvSpPr>
            <a:spLocks noGrp="1"/>
          </p:cNvSpPr>
          <p:nvPr>
            <p:ph type="sldNum" idx="3"/>
          </p:nvPr>
        </p:nvSpPr>
        <p:spPr bwMode="auto"/>
        <p:txBody>
          <a:bodyPr/>
          <a:lstStyle/>
          <a:p>
            <a:pPr>
              <a:defRPr/>
            </a:pPr>
            <a:fld id="{84126312-9EE3-4051-84DA-41EFB7C34B42}" type="slidenum">
              <a:rPr/>
              <a:t>‹#›</a:t>
            </a:fld>
            <a:endParaRPr/>
          </a:p>
        </p:txBody>
      </p:sp>
      <p:sp>
        <p:nvSpPr>
          <p:cNvPr id="7" name="PlaceHolder 6"/>
          <p:cNvSpPr>
            <a:spLocks noGrp="1"/>
          </p:cNvSpPr>
          <p:nvPr>
            <p:ph type="dt" idx="4"/>
          </p:nvPr>
        </p:nvSpPr>
        <p:spPr bwMode="auto"/>
        <p:txBody>
          <a:bodyPr/>
          <a:lstStyle/>
          <a:p>
            <a:pPr>
              <a:defRPr/>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112"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13" name="PlaceHolder 2"/>
          <p:cNvSpPr>
            <a:spLocks noGrp="1"/>
          </p:cNvSpPr>
          <p:nvPr>
            <p:ph/>
          </p:nvPr>
        </p:nvSpPr>
        <p:spPr bwMode="auto">
          <a:xfrm>
            <a:off x="457200" y="12038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14" name="PlaceHolder 3"/>
          <p:cNvSpPr>
            <a:spLocks noGrp="1"/>
          </p:cNvSpPr>
          <p:nvPr>
            <p:ph/>
          </p:nvPr>
        </p:nvSpPr>
        <p:spPr bwMode="auto">
          <a:xfrm>
            <a:off x="457200" y="27626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5" name="PlaceHolder 4"/>
          <p:cNvSpPr>
            <a:spLocks noGrp="1"/>
          </p:cNvSpPr>
          <p:nvPr>
            <p:ph type="sldNum" idx="3"/>
          </p:nvPr>
        </p:nvSpPr>
        <p:spPr bwMode="auto"/>
        <p:txBody>
          <a:bodyPr/>
          <a:lstStyle/>
          <a:p>
            <a:pPr>
              <a:defRPr/>
            </a:pPr>
            <a:fld id="{5414497E-7CF4-495C-A6B7-23A19473CD44}" type="slidenum">
              <a:rPr/>
              <a:t>‹#›</a:t>
            </a:fld>
            <a:endParaRPr/>
          </a:p>
        </p:txBody>
      </p:sp>
      <p:sp>
        <p:nvSpPr>
          <p:cNvPr id="6" name="PlaceHolder 5"/>
          <p:cNvSpPr>
            <a:spLocks noGrp="1"/>
          </p:cNvSpPr>
          <p:nvPr>
            <p:ph type="dt" idx="4"/>
          </p:nvPr>
        </p:nvSpPr>
        <p:spPr bwMode="auto"/>
        <p:txBody>
          <a:bodyPr/>
          <a:lstStyle/>
          <a:p>
            <a:pPr>
              <a:defRPr/>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115"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16"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17"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18" name="PlaceHolder 4"/>
          <p:cNvSpPr>
            <a:spLocks noGrp="1"/>
          </p:cNvSpPr>
          <p:nvPr>
            <p:ph/>
          </p:nvPr>
        </p:nvSpPr>
        <p:spPr bwMode="auto">
          <a:xfrm>
            <a:off x="45720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19" name="PlaceHolder 5"/>
          <p:cNvSpPr>
            <a:spLocks noGrp="1"/>
          </p:cNvSpPr>
          <p:nvPr>
            <p:ph/>
          </p:nvPr>
        </p:nvSpPr>
        <p:spPr bwMode="auto">
          <a:xfrm>
            <a:off x="467424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7" name="PlaceHolder 6"/>
          <p:cNvSpPr>
            <a:spLocks noGrp="1"/>
          </p:cNvSpPr>
          <p:nvPr>
            <p:ph type="sldNum" idx="3"/>
          </p:nvPr>
        </p:nvSpPr>
        <p:spPr bwMode="auto"/>
        <p:txBody>
          <a:bodyPr/>
          <a:lstStyle/>
          <a:p>
            <a:pPr>
              <a:defRPr/>
            </a:pPr>
            <a:fld id="{39CFDB76-8804-44C6-AD8A-8AB641C47107}" type="slidenum">
              <a:rPr/>
              <a:t>‹#›</a:t>
            </a:fld>
            <a:endParaRPr/>
          </a:p>
        </p:txBody>
      </p:sp>
      <p:sp>
        <p:nvSpPr>
          <p:cNvPr id="8" name="PlaceHolder 7"/>
          <p:cNvSpPr>
            <a:spLocks noGrp="1"/>
          </p:cNvSpPr>
          <p:nvPr>
            <p:ph type="dt" idx="4"/>
          </p:nvPr>
        </p:nvSpPr>
        <p:spPr bwMode="auto"/>
        <p:txBody>
          <a:bodyPr/>
          <a:lstStyle/>
          <a:p>
            <a:pPr>
              <a:defRPr/>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120"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21" name="PlaceHolder 2"/>
          <p:cNvSpPr>
            <a:spLocks noGrp="1"/>
          </p:cNvSpPr>
          <p:nvPr>
            <p:ph/>
          </p:nvPr>
        </p:nvSpPr>
        <p:spPr bwMode="auto">
          <a:xfrm>
            <a:off x="45720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22" name="PlaceHolder 3"/>
          <p:cNvSpPr>
            <a:spLocks noGrp="1"/>
          </p:cNvSpPr>
          <p:nvPr>
            <p:ph/>
          </p:nvPr>
        </p:nvSpPr>
        <p:spPr bwMode="auto">
          <a:xfrm>
            <a:off x="323964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23" name="PlaceHolder 4"/>
          <p:cNvSpPr>
            <a:spLocks noGrp="1"/>
          </p:cNvSpPr>
          <p:nvPr>
            <p:ph/>
          </p:nvPr>
        </p:nvSpPr>
        <p:spPr bwMode="auto">
          <a:xfrm>
            <a:off x="602208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24" name="PlaceHolder 5"/>
          <p:cNvSpPr>
            <a:spLocks noGrp="1"/>
          </p:cNvSpPr>
          <p:nvPr>
            <p:ph/>
          </p:nvPr>
        </p:nvSpPr>
        <p:spPr bwMode="auto">
          <a:xfrm>
            <a:off x="45720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25" name="PlaceHolder 6"/>
          <p:cNvSpPr>
            <a:spLocks noGrp="1"/>
          </p:cNvSpPr>
          <p:nvPr>
            <p:ph/>
          </p:nvPr>
        </p:nvSpPr>
        <p:spPr bwMode="auto">
          <a:xfrm>
            <a:off x="323964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26" name="PlaceHolder 7"/>
          <p:cNvSpPr>
            <a:spLocks noGrp="1"/>
          </p:cNvSpPr>
          <p:nvPr>
            <p:ph/>
          </p:nvPr>
        </p:nvSpPr>
        <p:spPr bwMode="auto">
          <a:xfrm>
            <a:off x="602208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9" name="PlaceHolder 8"/>
          <p:cNvSpPr>
            <a:spLocks noGrp="1"/>
          </p:cNvSpPr>
          <p:nvPr>
            <p:ph type="sldNum" idx="3"/>
          </p:nvPr>
        </p:nvSpPr>
        <p:spPr bwMode="auto"/>
        <p:txBody>
          <a:bodyPr/>
          <a:lstStyle/>
          <a:p>
            <a:pPr>
              <a:defRPr/>
            </a:pPr>
            <a:fld id="{8D49919A-5107-4913-88C5-64B210349449}" type="slidenum">
              <a:rPr/>
              <a:t>‹#›</a:t>
            </a:fld>
            <a:endParaRPr/>
          </a:p>
        </p:txBody>
      </p:sp>
      <p:sp>
        <p:nvSpPr>
          <p:cNvPr id="10" name="PlaceHolder 9"/>
          <p:cNvSpPr>
            <a:spLocks noGrp="1"/>
          </p:cNvSpPr>
          <p:nvPr>
            <p:ph type="dt" idx="4"/>
          </p:nvPr>
        </p:nvSpPr>
        <p:spPr bwMode="auto"/>
        <p:txBody>
          <a:bodyPr/>
          <a:lstStyle/>
          <a:p>
            <a:pPr>
              <a:defRPr/>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
        <p:nvSpPr>
          <p:cNvPr id="2" name="PlaceHolder 1"/>
          <p:cNvSpPr>
            <a:spLocks noGrp="1"/>
          </p:cNvSpPr>
          <p:nvPr>
            <p:ph type="sldNum" idx="5"/>
          </p:nvPr>
        </p:nvSpPr>
        <p:spPr bwMode="auto"/>
        <p:txBody>
          <a:bodyPr/>
          <a:lstStyle/>
          <a:p>
            <a:pPr>
              <a:defRPr/>
            </a:pPr>
            <a:fld id="{B9DD5049-AC6A-477A-A22C-D671EE1E230C}" type="slidenum">
              <a:rPr/>
              <a:t>‹#›</a:t>
            </a:fld>
            <a:endParaRPr/>
          </a:p>
        </p:txBody>
      </p:sp>
      <p:sp>
        <p:nvSpPr>
          <p:cNvPr id="3" name="PlaceHolder 2"/>
          <p:cNvSpPr>
            <a:spLocks noGrp="1"/>
          </p:cNvSpPr>
          <p:nvPr>
            <p:ph type="dt" idx="6"/>
          </p:nvPr>
        </p:nvSpPr>
        <p:spPr bwMode="auto"/>
        <p:txBody>
          <a:bodyPr/>
          <a:lstStyle/>
          <a:p>
            <a:pPr>
              <a:defRPr/>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134"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35" name="PlaceHolder 2"/>
          <p:cNvSpPr>
            <a:spLocks noGrp="1"/>
          </p:cNvSpPr>
          <p:nvPr>
            <p:ph type="subTitle"/>
          </p:nvPr>
        </p:nvSpPr>
        <p:spPr bwMode="auto">
          <a:xfrm>
            <a:off x="457200" y="1203840"/>
            <a:ext cx="8229240" cy="2983680"/>
          </a:xfrm>
          <a:prstGeom prst="rect">
            <a:avLst/>
          </a:prstGeom>
          <a:noFill/>
          <a:ln w="0">
            <a:noFill/>
          </a:ln>
        </p:spPr>
        <p:txBody>
          <a:bodyPr lIns="0" tIns="0" rIns="0" bIns="0" anchor="ctr">
            <a:noAutofit/>
          </a:bodyPr>
          <a:lstStyle/>
          <a:p>
            <a:pPr algn="ctr">
              <a:buNone/>
              <a:defRPr/>
            </a:pPr>
            <a:endParaRPr lang="pl-PL" sz="3200" b="0" strike="noStrike" spc="-1">
              <a:latin typeface="Arial"/>
            </a:endParaRPr>
          </a:p>
        </p:txBody>
      </p:sp>
      <p:sp>
        <p:nvSpPr>
          <p:cNvPr id="4" name="PlaceHolder 3"/>
          <p:cNvSpPr>
            <a:spLocks noGrp="1"/>
          </p:cNvSpPr>
          <p:nvPr>
            <p:ph type="sldNum" idx="5"/>
          </p:nvPr>
        </p:nvSpPr>
        <p:spPr bwMode="auto"/>
        <p:txBody>
          <a:bodyPr/>
          <a:lstStyle/>
          <a:p>
            <a:pPr>
              <a:defRPr/>
            </a:pPr>
            <a:fld id="{689F6466-D44E-49C6-9F6F-37DE2EC3A24D}" type="slidenum">
              <a:rPr/>
              <a:t>‹#›</a:t>
            </a:fld>
            <a:endParaRPr/>
          </a:p>
        </p:txBody>
      </p:sp>
      <p:sp>
        <p:nvSpPr>
          <p:cNvPr id="5" name="PlaceHolder 4"/>
          <p:cNvSpPr>
            <a:spLocks noGrp="1"/>
          </p:cNvSpPr>
          <p:nvPr>
            <p:ph type="dt" idx="6"/>
          </p:nvPr>
        </p:nvSpPr>
        <p:spPr bwMode="auto"/>
        <p:txBody>
          <a:bodyPr/>
          <a:lstStyle/>
          <a:p>
            <a:pPr>
              <a:defRPr/>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136"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37" name="PlaceHolder 2"/>
          <p:cNvSpPr>
            <a:spLocks noGrp="1"/>
          </p:cNvSpPr>
          <p:nvPr>
            <p:ph/>
          </p:nvPr>
        </p:nvSpPr>
        <p:spPr bwMode="auto">
          <a:xfrm>
            <a:off x="457200" y="1203840"/>
            <a:ext cx="822924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4" name="PlaceHolder 3"/>
          <p:cNvSpPr>
            <a:spLocks noGrp="1"/>
          </p:cNvSpPr>
          <p:nvPr>
            <p:ph type="sldNum" idx="5"/>
          </p:nvPr>
        </p:nvSpPr>
        <p:spPr bwMode="auto"/>
        <p:txBody>
          <a:bodyPr/>
          <a:lstStyle/>
          <a:p>
            <a:pPr>
              <a:defRPr/>
            </a:pPr>
            <a:fld id="{424F8A42-3779-492D-A387-712D3B02C3C1}" type="slidenum">
              <a:rPr/>
              <a:t>‹#›</a:t>
            </a:fld>
            <a:endParaRPr/>
          </a:p>
        </p:txBody>
      </p:sp>
      <p:sp>
        <p:nvSpPr>
          <p:cNvPr id="5" name="PlaceHolder 4"/>
          <p:cNvSpPr>
            <a:spLocks noGrp="1"/>
          </p:cNvSpPr>
          <p:nvPr>
            <p:ph type="dt" idx="6"/>
          </p:nvPr>
        </p:nvSpPr>
        <p:spPr bwMode="auto"/>
        <p:txBody>
          <a:bodyPr/>
          <a:lstStyle/>
          <a:p>
            <a:pPr>
              <a:defRP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11"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2" name="PlaceHolder 2"/>
          <p:cNvSpPr>
            <a:spLocks noGrp="1"/>
          </p:cNvSpPr>
          <p:nvPr>
            <p:ph/>
          </p:nvPr>
        </p:nvSpPr>
        <p:spPr bwMode="auto">
          <a:xfrm>
            <a:off x="45720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3" name="PlaceHolder 3"/>
          <p:cNvSpPr>
            <a:spLocks noGrp="1"/>
          </p:cNvSpPr>
          <p:nvPr>
            <p:ph/>
          </p:nvPr>
        </p:nvSpPr>
        <p:spPr bwMode="auto">
          <a:xfrm>
            <a:off x="467424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138"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39" name="PlaceHolder 2"/>
          <p:cNvSpPr>
            <a:spLocks noGrp="1"/>
          </p:cNvSpPr>
          <p:nvPr>
            <p:ph/>
          </p:nvPr>
        </p:nvSpPr>
        <p:spPr bwMode="auto">
          <a:xfrm>
            <a:off x="45720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40" name="PlaceHolder 3"/>
          <p:cNvSpPr>
            <a:spLocks noGrp="1"/>
          </p:cNvSpPr>
          <p:nvPr>
            <p:ph/>
          </p:nvPr>
        </p:nvSpPr>
        <p:spPr bwMode="auto">
          <a:xfrm>
            <a:off x="467424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5" name="PlaceHolder 4"/>
          <p:cNvSpPr>
            <a:spLocks noGrp="1"/>
          </p:cNvSpPr>
          <p:nvPr>
            <p:ph type="sldNum" idx="5"/>
          </p:nvPr>
        </p:nvSpPr>
        <p:spPr bwMode="auto"/>
        <p:txBody>
          <a:bodyPr/>
          <a:lstStyle/>
          <a:p>
            <a:pPr>
              <a:defRPr/>
            </a:pPr>
            <a:fld id="{70E1654E-285F-4FA6-A8C8-80412A288196}" type="slidenum">
              <a:rPr/>
              <a:t>‹#›</a:t>
            </a:fld>
            <a:endParaRPr/>
          </a:p>
        </p:txBody>
      </p:sp>
      <p:sp>
        <p:nvSpPr>
          <p:cNvPr id="6" name="PlaceHolder 5"/>
          <p:cNvSpPr>
            <a:spLocks noGrp="1"/>
          </p:cNvSpPr>
          <p:nvPr>
            <p:ph type="dt" idx="6"/>
          </p:nvPr>
        </p:nvSpPr>
        <p:spPr bwMode="auto"/>
        <p:txBody>
          <a:bodyPr/>
          <a:lstStyle/>
          <a:p>
            <a:pPr>
              <a:defRPr/>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141"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3" name="PlaceHolder 2"/>
          <p:cNvSpPr>
            <a:spLocks noGrp="1"/>
          </p:cNvSpPr>
          <p:nvPr>
            <p:ph type="sldNum" idx="5"/>
          </p:nvPr>
        </p:nvSpPr>
        <p:spPr bwMode="auto"/>
        <p:txBody>
          <a:bodyPr/>
          <a:lstStyle/>
          <a:p>
            <a:pPr>
              <a:defRPr/>
            </a:pPr>
            <a:fld id="{D7758119-E549-4241-9BB3-6EAF83507F71}" type="slidenum">
              <a:rPr/>
              <a:t>‹#›</a:t>
            </a:fld>
            <a:endParaRPr/>
          </a:p>
        </p:txBody>
      </p:sp>
      <p:sp>
        <p:nvSpPr>
          <p:cNvPr id="4" name="PlaceHolder 3"/>
          <p:cNvSpPr>
            <a:spLocks noGrp="1"/>
          </p:cNvSpPr>
          <p:nvPr>
            <p:ph type="dt" idx="6"/>
          </p:nvPr>
        </p:nvSpPr>
        <p:spPr bwMode="auto"/>
        <p:txBody>
          <a:bodyPr/>
          <a:lstStyle/>
          <a:p>
            <a:pPr>
              <a:defRPr/>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142" name="PlaceHolder 1"/>
          <p:cNvSpPr>
            <a:spLocks noGrp="1"/>
          </p:cNvSpPr>
          <p:nvPr>
            <p:ph type="subTitle"/>
          </p:nvPr>
        </p:nvSpPr>
        <p:spPr bwMode="auto">
          <a:xfrm>
            <a:off x="457200" y="205200"/>
            <a:ext cx="8229240" cy="3981240"/>
          </a:xfrm>
          <a:prstGeom prst="rect">
            <a:avLst/>
          </a:prstGeom>
          <a:noFill/>
          <a:ln w="0">
            <a:noFill/>
          </a:ln>
        </p:spPr>
        <p:txBody>
          <a:bodyPr lIns="0" tIns="0" rIns="0" bIns="0" anchor="ctr">
            <a:noAutofit/>
          </a:bodyPr>
          <a:lstStyle/>
          <a:p>
            <a:pPr algn="ctr">
              <a:buNone/>
              <a:defRPr/>
            </a:pPr>
            <a:endParaRPr lang="pl-PL" sz="3200" b="0" strike="noStrike" spc="-1">
              <a:latin typeface="Arial"/>
            </a:endParaRPr>
          </a:p>
        </p:txBody>
      </p:sp>
      <p:sp>
        <p:nvSpPr>
          <p:cNvPr id="3" name="PlaceHolder 2"/>
          <p:cNvSpPr>
            <a:spLocks noGrp="1"/>
          </p:cNvSpPr>
          <p:nvPr>
            <p:ph type="sldNum" idx="5"/>
          </p:nvPr>
        </p:nvSpPr>
        <p:spPr bwMode="auto"/>
        <p:txBody>
          <a:bodyPr/>
          <a:lstStyle/>
          <a:p>
            <a:pPr>
              <a:defRPr/>
            </a:pPr>
            <a:fld id="{3DF1B888-F1E6-440D-B9F9-9558DE237AA3}" type="slidenum">
              <a:rPr/>
              <a:t>‹#›</a:t>
            </a:fld>
            <a:endParaRPr/>
          </a:p>
        </p:txBody>
      </p:sp>
      <p:sp>
        <p:nvSpPr>
          <p:cNvPr id="4" name="PlaceHolder 3"/>
          <p:cNvSpPr>
            <a:spLocks noGrp="1"/>
          </p:cNvSpPr>
          <p:nvPr>
            <p:ph type="dt" idx="6"/>
          </p:nvPr>
        </p:nvSpPr>
        <p:spPr bwMode="auto"/>
        <p:txBody>
          <a:bodyPr/>
          <a:lstStyle/>
          <a:p>
            <a:pPr>
              <a:defRPr/>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143"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44"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45" name="PlaceHolder 3"/>
          <p:cNvSpPr>
            <a:spLocks noGrp="1"/>
          </p:cNvSpPr>
          <p:nvPr>
            <p:ph/>
          </p:nvPr>
        </p:nvSpPr>
        <p:spPr bwMode="auto">
          <a:xfrm>
            <a:off x="467424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46" name="PlaceHolder 4"/>
          <p:cNvSpPr>
            <a:spLocks noGrp="1"/>
          </p:cNvSpPr>
          <p:nvPr>
            <p:ph/>
          </p:nvPr>
        </p:nvSpPr>
        <p:spPr bwMode="auto">
          <a:xfrm>
            <a:off x="45720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 name="PlaceHolder 5"/>
          <p:cNvSpPr>
            <a:spLocks noGrp="1"/>
          </p:cNvSpPr>
          <p:nvPr>
            <p:ph type="sldNum" idx="5"/>
          </p:nvPr>
        </p:nvSpPr>
        <p:spPr bwMode="auto"/>
        <p:txBody>
          <a:bodyPr/>
          <a:lstStyle/>
          <a:p>
            <a:pPr>
              <a:defRPr/>
            </a:pPr>
            <a:fld id="{DF1EAC7E-74E9-4195-B84F-17C2E3367ADD}" type="slidenum">
              <a:rPr/>
              <a:t>‹#›</a:t>
            </a:fld>
            <a:endParaRPr/>
          </a:p>
        </p:txBody>
      </p:sp>
      <p:sp>
        <p:nvSpPr>
          <p:cNvPr id="7" name="PlaceHolder 6"/>
          <p:cNvSpPr>
            <a:spLocks noGrp="1"/>
          </p:cNvSpPr>
          <p:nvPr>
            <p:ph type="dt" idx="6"/>
          </p:nvPr>
        </p:nvSpPr>
        <p:spPr bwMode="auto"/>
        <p:txBody>
          <a:bodyPr/>
          <a:lstStyle/>
          <a:p>
            <a:pPr>
              <a:defRPr/>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147"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48" name="PlaceHolder 2"/>
          <p:cNvSpPr>
            <a:spLocks noGrp="1"/>
          </p:cNvSpPr>
          <p:nvPr>
            <p:ph/>
          </p:nvPr>
        </p:nvSpPr>
        <p:spPr bwMode="auto">
          <a:xfrm>
            <a:off x="45720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49"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50" name="PlaceHolder 4"/>
          <p:cNvSpPr>
            <a:spLocks noGrp="1"/>
          </p:cNvSpPr>
          <p:nvPr>
            <p:ph/>
          </p:nvPr>
        </p:nvSpPr>
        <p:spPr bwMode="auto">
          <a:xfrm>
            <a:off x="467424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 name="PlaceHolder 5"/>
          <p:cNvSpPr>
            <a:spLocks noGrp="1"/>
          </p:cNvSpPr>
          <p:nvPr>
            <p:ph type="sldNum" idx="5"/>
          </p:nvPr>
        </p:nvSpPr>
        <p:spPr bwMode="auto"/>
        <p:txBody>
          <a:bodyPr/>
          <a:lstStyle/>
          <a:p>
            <a:pPr>
              <a:defRPr/>
            </a:pPr>
            <a:fld id="{A621CDE0-9B09-40C9-8BD5-4029628E28C8}" type="slidenum">
              <a:rPr/>
              <a:t>‹#›</a:t>
            </a:fld>
            <a:endParaRPr/>
          </a:p>
        </p:txBody>
      </p:sp>
      <p:sp>
        <p:nvSpPr>
          <p:cNvPr id="7" name="PlaceHolder 6"/>
          <p:cNvSpPr>
            <a:spLocks noGrp="1"/>
          </p:cNvSpPr>
          <p:nvPr>
            <p:ph type="dt" idx="6"/>
          </p:nvPr>
        </p:nvSpPr>
        <p:spPr bwMode="auto"/>
        <p:txBody>
          <a:bodyPr/>
          <a:lstStyle/>
          <a:p>
            <a:pPr>
              <a:defRPr/>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151"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52"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53"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54" name="PlaceHolder 4"/>
          <p:cNvSpPr>
            <a:spLocks noGrp="1"/>
          </p:cNvSpPr>
          <p:nvPr>
            <p:ph/>
          </p:nvPr>
        </p:nvSpPr>
        <p:spPr bwMode="auto">
          <a:xfrm>
            <a:off x="457200" y="27626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6" name="PlaceHolder 5"/>
          <p:cNvSpPr>
            <a:spLocks noGrp="1"/>
          </p:cNvSpPr>
          <p:nvPr>
            <p:ph type="sldNum" idx="5"/>
          </p:nvPr>
        </p:nvSpPr>
        <p:spPr bwMode="auto"/>
        <p:txBody>
          <a:bodyPr/>
          <a:lstStyle/>
          <a:p>
            <a:pPr>
              <a:defRPr/>
            </a:pPr>
            <a:fld id="{6A36EFD7-0CC0-418D-B87C-A7F646323B67}" type="slidenum">
              <a:rPr/>
              <a:t>‹#›</a:t>
            </a:fld>
            <a:endParaRPr/>
          </a:p>
        </p:txBody>
      </p:sp>
      <p:sp>
        <p:nvSpPr>
          <p:cNvPr id="7" name="PlaceHolder 6"/>
          <p:cNvSpPr>
            <a:spLocks noGrp="1"/>
          </p:cNvSpPr>
          <p:nvPr>
            <p:ph type="dt" idx="6"/>
          </p:nvPr>
        </p:nvSpPr>
        <p:spPr bwMode="auto"/>
        <p:txBody>
          <a:bodyPr/>
          <a:lstStyle/>
          <a:p>
            <a:pPr>
              <a:defRPr/>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155"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56" name="PlaceHolder 2"/>
          <p:cNvSpPr>
            <a:spLocks noGrp="1"/>
          </p:cNvSpPr>
          <p:nvPr>
            <p:ph/>
          </p:nvPr>
        </p:nvSpPr>
        <p:spPr bwMode="auto">
          <a:xfrm>
            <a:off x="457200" y="12038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57" name="PlaceHolder 3"/>
          <p:cNvSpPr>
            <a:spLocks noGrp="1"/>
          </p:cNvSpPr>
          <p:nvPr>
            <p:ph/>
          </p:nvPr>
        </p:nvSpPr>
        <p:spPr bwMode="auto">
          <a:xfrm>
            <a:off x="457200" y="27626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5" name="PlaceHolder 4"/>
          <p:cNvSpPr>
            <a:spLocks noGrp="1"/>
          </p:cNvSpPr>
          <p:nvPr>
            <p:ph type="sldNum" idx="5"/>
          </p:nvPr>
        </p:nvSpPr>
        <p:spPr bwMode="auto"/>
        <p:txBody>
          <a:bodyPr/>
          <a:lstStyle/>
          <a:p>
            <a:pPr>
              <a:defRPr/>
            </a:pPr>
            <a:fld id="{B7C63221-9F7B-4E3E-9661-9A17E4DF99F5}" type="slidenum">
              <a:rPr/>
              <a:t>‹#›</a:t>
            </a:fld>
            <a:endParaRPr/>
          </a:p>
        </p:txBody>
      </p:sp>
      <p:sp>
        <p:nvSpPr>
          <p:cNvPr id="6" name="PlaceHolder 5"/>
          <p:cNvSpPr>
            <a:spLocks noGrp="1"/>
          </p:cNvSpPr>
          <p:nvPr>
            <p:ph type="dt" idx="6"/>
          </p:nvPr>
        </p:nvSpPr>
        <p:spPr bwMode="auto"/>
        <p:txBody>
          <a:bodyPr/>
          <a:lstStyle/>
          <a:p>
            <a:pPr>
              <a:defRPr/>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158"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59"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60"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61" name="PlaceHolder 4"/>
          <p:cNvSpPr>
            <a:spLocks noGrp="1"/>
          </p:cNvSpPr>
          <p:nvPr>
            <p:ph/>
          </p:nvPr>
        </p:nvSpPr>
        <p:spPr bwMode="auto">
          <a:xfrm>
            <a:off x="45720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62" name="PlaceHolder 5"/>
          <p:cNvSpPr>
            <a:spLocks noGrp="1"/>
          </p:cNvSpPr>
          <p:nvPr>
            <p:ph/>
          </p:nvPr>
        </p:nvSpPr>
        <p:spPr bwMode="auto">
          <a:xfrm>
            <a:off x="467424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7" name="PlaceHolder 6"/>
          <p:cNvSpPr>
            <a:spLocks noGrp="1"/>
          </p:cNvSpPr>
          <p:nvPr>
            <p:ph type="sldNum" idx="5"/>
          </p:nvPr>
        </p:nvSpPr>
        <p:spPr bwMode="auto"/>
        <p:txBody>
          <a:bodyPr/>
          <a:lstStyle/>
          <a:p>
            <a:pPr>
              <a:defRPr/>
            </a:pPr>
            <a:fld id="{BDCF206C-EEE4-4F8D-953B-94A94921333C}" type="slidenum">
              <a:rPr/>
              <a:t>‹#›</a:t>
            </a:fld>
            <a:endParaRPr/>
          </a:p>
        </p:txBody>
      </p:sp>
      <p:sp>
        <p:nvSpPr>
          <p:cNvPr id="8" name="PlaceHolder 7"/>
          <p:cNvSpPr>
            <a:spLocks noGrp="1"/>
          </p:cNvSpPr>
          <p:nvPr>
            <p:ph type="dt" idx="6"/>
          </p:nvPr>
        </p:nvSpPr>
        <p:spPr bwMode="auto"/>
        <p:txBody>
          <a:bodyPr/>
          <a:lstStyle/>
          <a:p>
            <a:pPr>
              <a:defRPr/>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163"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64" name="PlaceHolder 2"/>
          <p:cNvSpPr>
            <a:spLocks noGrp="1"/>
          </p:cNvSpPr>
          <p:nvPr>
            <p:ph/>
          </p:nvPr>
        </p:nvSpPr>
        <p:spPr bwMode="auto">
          <a:xfrm>
            <a:off x="45720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65" name="PlaceHolder 3"/>
          <p:cNvSpPr>
            <a:spLocks noGrp="1"/>
          </p:cNvSpPr>
          <p:nvPr>
            <p:ph/>
          </p:nvPr>
        </p:nvSpPr>
        <p:spPr bwMode="auto">
          <a:xfrm>
            <a:off x="323964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66" name="PlaceHolder 4"/>
          <p:cNvSpPr>
            <a:spLocks noGrp="1"/>
          </p:cNvSpPr>
          <p:nvPr>
            <p:ph/>
          </p:nvPr>
        </p:nvSpPr>
        <p:spPr bwMode="auto">
          <a:xfrm>
            <a:off x="6022080" y="12038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67" name="PlaceHolder 5"/>
          <p:cNvSpPr>
            <a:spLocks noGrp="1"/>
          </p:cNvSpPr>
          <p:nvPr>
            <p:ph/>
          </p:nvPr>
        </p:nvSpPr>
        <p:spPr bwMode="auto">
          <a:xfrm>
            <a:off x="45720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68" name="PlaceHolder 6"/>
          <p:cNvSpPr>
            <a:spLocks noGrp="1"/>
          </p:cNvSpPr>
          <p:nvPr>
            <p:ph/>
          </p:nvPr>
        </p:nvSpPr>
        <p:spPr bwMode="auto">
          <a:xfrm>
            <a:off x="323964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69" name="PlaceHolder 7"/>
          <p:cNvSpPr>
            <a:spLocks noGrp="1"/>
          </p:cNvSpPr>
          <p:nvPr>
            <p:ph/>
          </p:nvPr>
        </p:nvSpPr>
        <p:spPr bwMode="auto">
          <a:xfrm>
            <a:off x="6022080" y="2762640"/>
            <a:ext cx="26496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9" name="PlaceHolder 8"/>
          <p:cNvSpPr>
            <a:spLocks noGrp="1"/>
          </p:cNvSpPr>
          <p:nvPr>
            <p:ph type="sldNum" idx="5"/>
          </p:nvPr>
        </p:nvSpPr>
        <p:spPr bwMode="auto"/>
        <p:txBody>
          <a:bodyPr/>
          <a:lstStyle/>
          <a:p>
            <a:pPr>
              <a:defRPr/>
            </a:pPr>
            <a:fld id="{4D895A18-AF33-4FD6-B64E-664E6927EAAE}" type="slidenum">
              <a:rPr/>
              <a:t>‹#›</a:t>
            </a:fld>
            <a:endParaRPr/>
          </a:p>
        </p:txBody>
      </p:sp>
      <p:sp>
        <p:nvSpPr>
          <p:cNvPr id="10" name="PlaceHolder 9"/>
          <p:cNvSpPr>
            <a:spLocks noGrp="1"/>
          </p:cNvSpPr>
          <p:nvPr>
            <p:ph type="dt" idx="6"/>
          </p:nvPr>
        </p:nvSpPr>
        <p:spPr bwMode="auto"/>
        <p:txBody>
          <a:bodyPr/>
          <a:lstStyle/>
          <a:p>
            <a:pPr>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14"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15" name="PlaceHolder 1"/>
          <p:cNvSpPr>
            <a:spLocks noGrp="1"/>
          </p:cNvSpPr>
          <p:nvPr>
            <p:ph type="subTitle"/>
          </p:nvPr>
        </p:nvSpPr>
        <p:spPr bwMode="auto">
          <a:xfrm>
            <a:off x="457200" y="205200"/>
            <a:ext cx="8229240" cy="3981240"/>
          </a:xfrm>
          <a:prstGeom prst="rect">
            <a:avLst/>
          </a:prstGeom>
          <a:noFill/>
          <a:ln w="0">
            <a:noFill/>
          </a:ln>
        </p:spPr>
        <p:txBody>
          <a:bodyPr lIns="0" tIns="0" rIns="0" bIns="0" anchor="ctr">
            <a:noAutofit/>
          </a:bodyPr>
          <a:lstStyle/>
          <a:p>
            <a:pPr algn="ctr">
              <a:buNone/>
              <a:defRPr/>
            </a:pPr>
            <a:endParaRPr lang="pl-P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16"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17"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8" name="PlaceHolder 3"/>
          <p:cNvSpPr>
            <a:spLocks noGrp="1"/>
          </p:cNvSpPr>
          <p:nvPr>
            <p:ph/>
          </p:nvPr>
        </p:nvSpPr>
        <p:spPr bwMode="auto">
          <a:xfrm>
            <a:off x="467424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19" name="PlaceHolder 4"/>
          <p:cNvSpPr>
            <a:spLocks noGrp="1"/>
          </p:cNvSpPr>
          <p:nvPr>
            <p:ph/>
          </p:nvPr>
        </p:nvSpPr>
        <p:spPr bwMode="auto">
          <a:xfrm>
            <a:off x="45720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20"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21" name="PlaceHolder 2"/>
          <p:cNvSpPr>
            <a:spLocks noGrp="1"/>
          </p:cNvSpPr>
          <p:nvPr>
            <p:ph/>
          </p:nvPr>
        </p:nvSpPr>
        <p:spPr bwMode="auto">
          <a:xfrm>
            <a:off x="457200" y="1203840"/>
            <a:ext cx="4015800" cy="29836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22"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23" name="PlaceHolder 4"/>
          <p:cNvSpPr>
            <a:spLocks noGrp="1"/>
          </p:cNvSpPr>
          <p:nvPr>
            <p:ph/>
          </p:nvPr>
        </p:nvSpPr>
        <p:spPr bwMode="auto">
          <a:xfrm>
            <a:off x="4674240" y="27626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24"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endParaRPr lang="pl-PL" sz="4400" b="0" strike="noStrike" spc="-1">
              <a:latin typeface="Arial"/>
            </a:endParaRPr>
          </a:p>
        </p:txBody>
      </p:sp>
      <p:sp>
        <p:nvSpPr>
          <p:cNvPr id="25" name="PlaceHolder 2"/>
          <p:cNvSpPr>
            <a:spLocks noGrp="1"/>
          </p:cNvSpPr>
          <p:nvPr>
            <p:ph/>
          </p:nvPr>
        </p:nvSpPr>
        <p:spPr bwMode="auto">
          <a:xfrm>
            <a:off x="45720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26" name="PlaceHolder 3"/>
          <p:cNvSpPr>
            <a:spLocks noGrp="1"/>
          </p:cNvSpPr>
          <p:nvPr>
            <p:ph/>
          </p:nvPr>
        </p:nvSpPr>
        <p:spPr bwMode="auto">
          <a:xfrm>
            <a:off x="4674240" y="1203840"/>
            <a:ext cx="401580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
        <p:nvSpPr>
          <p:cNvPr id="27" name="PlaceHolder 4"/>
          <p:cNvSpPr>
            <a:spLocks noGrp="1"/>
          </p:cNvSpPr>
          <p:nvPr>
            <p:ph/>
          </p:nvPr>
        </p:nvSpPr>
        <p:spPr bwMode="auto">
          <a:xfrm>
            <a:off x="457200" y="2762640"/>
            <a:ext cx="8229240" cy="1423080"/>
          </a:xfrm>
          <a:prstGeom prst="rect">
            <a:avLst/>
          </a:prstGeom>
          <a:noFill/>
          <a:ln w="0">
            <a:noFill/>
          </a:ln>
        </p:spPr>
        <p:txBody>
          <a:bodyPr lIns="0" tIns="0" rIns="0" bIns="0" anchor="t">
            <a:normAutofit/>
          </a:bodyPr>
          <a:lstStyle/>
          <a:p>
            <a:pPr>
              <a:defRPr/>
            </a:pPr>
            <a:endParaRPr lang="pl-P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7" name="Gerade Verbindung 11"/>
          <p:cNvSpPr/>
          <p:nvPr/>
        </p:nvSpPr>
        <p:spPr bwMode="auto">
          <a:xfrm>
            <a:off x="107640" y="4741200"/>
            <a:ext cx="8928360" cy="7560"/>
          </a:xfrm>
          <a:prstGeom prst="line">
            <a:avLst/>
          </a:prstGeom>
          <a:ln w="12700">
            <a:solidFill>
              <a:srgbClr val="D9D9D9"/>
            </a:solidFill>
          </a:ln>
        </p:spPr>
        <p:style>
          <a:lnRef idx="1">
            <a:schemeClr val="accent1"/>
          </a:lnRef>
          <a:fillRef idx="0">
            <a:schemeClr val="accent1"/>
          </a:fillRef>
          <a:effectRef idx="0">
            <a:schemeClr val="accent1"/>
          </a:effectRef>
          <a:fontRef idx="minor"/>
        </p:style>
      </p:sp>
      <p:pic>
        <p:nvPicPr>
          <p:cNvPr id="8" name="Grafik 10"/>
          <p:cNvPicPr/>
          <p:nvPr/>
        </p:nvPicPr>
        <p:blipFill>
          <a:blip r:embed="rId14"/>
          <a:srcRect b="16277"/>
          <a:stretch/>
        </p:blipFill>
        <p:spPr bwMode="auto">
          <a:xfrm>
            <a:off x="7963920" y="4784760"/>
            <a:ext cx="962640" cy="323280"/>
          </a:xfrm>
          <a:prstGeom prst="rect">
            <a:avLst/>
          </a:prstGeom>
          <a:ln w="0">
            <a:noFill/>
          </a:ln>
        </p:spPr>
      </p:pic>
      <p:sp>
        <p:nvSpPr>
          <p:cNvPr id="2" name="Text Box 14"/>
          <p:cNvSpPr/>
          <p:nvPr/>
        </p:nvSpPr>
        <p:spPr bwMode="auto">
          <a:xfrm>
            <a:off x="116640" y="4895640"/>
            <a:ext cx="3605400" cy="122040"/>
          </a:xfrm>
          <a:prstGeom prst="rect">
            <a:avLst/>
          </a:prstGeom>
          <a:noFill/>
          <a:ln w="9525">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defRPr/>
            </a:pPr>
            <a:r>
              <a:rPr lang="en-US" sz="800" b="0" strike="noStrike" spc="-1">
                <a:solidFill>
                  <a:srgbClr val="000000"/>
                </a:solidFill>
                <a:latin typeface="Arial"/>
                <a:ea typeface="DejaVu Sans"/>
              </a:rPr>
              <a:t>KIT – The Research University in the Helmholtz Association</a:t>
            </a:r>
            <a:endParaRPr lang="pl-PL" sz="800" b="0" strike="noStrike" spc="-1">
              <a:latin typeface="Arial"/>
            </a:endParaRPr>
          </a:p>
        </p:txBody>
      </p:sp>
      <p:pic>
        <p:nvPicPr>
          <p:cNvPr id="3" name="Grafik 11"/>
          <p:cNvPicPr/>
          <p:nvPr/>
        </p:nvPicPr>
        <p:blipFill>
          <a:blip r:embed="rId15"/>
          <a:stretch/>
        </p:blipFill>
        <p:spPr bwMode="auto">
          <a:xfrm>
            <a:off x="396000" y="360000"/>
            <a:ext cx="1620000" cy="749879"/>
          </a:xfrm>
          <a:prstGeom prst="rect">
            <a:avLst/>
          </a:prstGeom>
          <a:ln w="0">
            <a:noFill/>
          </a:ln>
        </p:spPr>
      </p:pic>
      <p:pic>
        <p:nvPicPr>
          <p:cNvPr id="4" name="Grafik 12"/>
          <p:cNvPicPr/>
          <p:nvPr/>
        </p:nvPicPr>
        <p:blipFill>
          <a:blip r:embed="rId14"/>
          <a:stretch/>
        </p:blipFill>
        <p:spPr bwMode="auto">
          <a:xfrm>
            <a:off x="6880320" y="360000"/>
            <a:ext cx="1866240" cy="749879"/>
          </a:xfrm>
          <a:prstGeom prst="rect">
            <a:avLst/>
          </a:prstGeom>
          <a:ln w="0">
            <a:noFill/>
          </a:ln>
        </p:spPr>
      </p:pic>
      <p:sp>
        <p:nvSpPr>
          <p:cNvPr id="5" name="PlaceHolder 1"/>
          <p:cNvSpPr>
            <a:spLocks noGrp="1"/>
          </p:cNvSpPr>
          <p:nvPr>
            <p:ph type="title"/>
          </p:nvPr>
        </p:nvSpPr>
        <p:spPr bwMode="auto">
          <a:xfrm>
            <a:off x="396000" y="193320"/>
            <a:ext cx="8229240" cy="752400"/>
          </a:xfrm>
          <a:prstGeom prst="rect">
            <a:avLst/>
          </a:prstGeom>
          <a:noFill/>
          <a:ln w="0">
            <a:noFill/>
          </a:ln>
        </p:spPr>
        <p:txBody>
          <a:bodyPr lIns="0" tIns="0" rIns="0" bIns="0" anchor="ctr">
            <a:noAutofit/>
          </a:bodyPr>
          <a:lstStyle/>
          <a:p>
            <a:pPr algn="ctr">
              <a:buNone/>
              <a:defRPr/>
            </a:pPr>
            <a:r>
              <a:rPr lang="pl-PL" sz="4400" b="0" strike="noStrike" spc="-1">
                <a:latin typeface="Arial"/>
              </a:rPr>
              <a:t>Click to edit the title text format</a:t>
            </a:r>
          </a:p>
        </p:txBody>
      </p:sp>
      <p:sp>
        <p:nvSpPr>
          <p:cNvPr id="6" name="PlaceHolder 2"/>
          <p:cNvSpPr>
            <a:spLocks noGrp="1"/>
          </p:cNvSpPr>
          <p:nvPr>
            <p:ph type="body"/>
          </p:nvPr>
        </p:nvSpPr>
        <p:spPr bwMode="auto">
          <a:xfrm>
            <a:off x="457200" y="1203840"/>
            <a:ext cx="8229240" cy="29836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a:buChar char=""/>
              <a:defRPr/>
            </a:pPr>
            <a:r>
              <a:rPr lang="pl-PL" sz="3200" b="0" strike="noStrike" spc="-1">
                <a:latin typeface="Arial"/>
              </a:rPr>
              <a:t>Click to edit the outline text format</a:t>
            </a:r>
          </a:p>
          <a:p>
            <a:pPr marL="864000" lvl="1" indent="-324000">
              <a:spcBef>
                <a:spcPts val="1134"/>
              </a:spcBef>
              <a:buClr>
                <a:srgbClr val="000000"/>
              </a:buClr>
              <a:buSzPct val="75000"/>
              <a:buFont typeface="Symbol"/>
              <a:buChar char=""/>
              <a:defRPr/>
            </a:pPr>
            <a:r>
              <a:rPr lang="pl-PL" sz="2800" b="0" strike="noStrike" spc="-1">
                <a:latin typeface="Arial"/>
              </a:rPr>
              <a:t>Second Outline Level</a:t>
            </a:r>
          </a:p>
          <a:p>
            <a:pPr marL="1296000" lvl="2" indent="-288000">
              <a:spcBef>
                <a:spcPts val="850"/>
              </a:spcBef>
              <a:buClr>
                <a:srgbClr val="000000"/>
              </a:buClr>
              <a:buSzPct val="45000"/>
              <a:buFont typeface="Wingdings"/>
              <a:buChar char=""/>
              <a:defRPr/>
            </a:pPr>
            <a:r>
              <a:rPr lang="pl-PL" sz="2400" b="0" strike="noStrike" spc="-1">
                <a:latin typeface="Arial"/>
              </a:rPr>
              <a:t>Third Outline Level</a:t>
            </a:r>
          </a:p>
          <a:p>
            <a:pPr marL="1728000" lvl="3" indent="-216000">
              <a:spcBef>
                <a:spcPts val="567"/>
              </a:spcBef>
              <a:buClr>
                <a:srgbClr val="000000"/>
              </a:buClr>
              <a:buSzPct val="75000"/>
              <a:buFont typeface="Symbol"/>
              <a:buChar char=""/>
              <a:defRPr/>
            </a:pPr>
            <a:r>
              <a:rPr lang="pl-PL" sz="2000" b="0" strike="noStrike" spc="-1">
                <a:latin typeface="Arial"/>
              </a:rPr>
              <a:t>Fourth Outline Level</a:t>
            </a:r>
          </a:p>
          <a:p>
            <a:pPr marL="2160000" lvl="4" indent="-216000">
              <a:spcBef>
                <a:spcPts val="283"/>
              </a:spcBef>
              <a:buClr>
                <a:srgbClr val="000000"/>
              </a:buClr>
              <a:buSzPct val="45000"/>
              <a:buFont typeface="Wingdings"/>
              <a:buChar char=""/>
              <a:defRPr/>
            </a:pPr>
            <a:r>
              <a:rPr lang="pl-PL" sz="2000" b="0" strike="noStrike" spc="-1">
                <a:latin typeface="Arial"/>
              </a:rPr>
              <a:t>Fifth Outline Level</a:t>
            </a:r>
          </a:p>
          <a:p>
            <a:pPr marL="2592000" lvl="5" indent="-216000">
              <a:spcBef>
                <a:spcPts val="283"/>
              </a:spcBef>
              <a:buClr>
                <a:srgbClr val="000000"/>
              </a:buClr>
              <a:buSzPct val="45000"/>
              <a:buFont typeface="Wingdings"/>
              <a:buChar char=""/>
              <a:defRPr/>
            </a:pPr>
            <a:r>
              <a:rPr lang="pl-PL" sz="2000" b="0" strike="noStrike" spc="-1">
                <a:latin typeface="Arial"/>
              </a:rPr>
              <a:t>Sixth Outline Level</a:t>
            </a:r>
          </a:p>
          <a:p>
            <a:pPr marL="3024000" lvl="6" indent="-216000">
              <a:spcBef>
                <a:spcPts val="283"/>
              </a:spcBef>
              <a:buClr>
                <a:srgbClr val="000000"/>
              </a:buClr>
              <a:buSzPct val="45000"/>
              <a:buFont typeface="Wingdings"/>
              <a:buChar char=""/>
              <a:defRPr/>
            </a:pPr>
            <a:r>
              <a:rPr lang="pl-PL"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3" name="Gerade Verbindung 11"/>
          <p:cNvSpPr/>
          <p:nvPr/>
        </p:nvSpPr>
        <p:spPr bwMode="auto">
          <a:xfrm>
            <a:off x="107640" y="4741200"/>
            <a:ext cx="8928360" cy="7560"/>
          </a:xfrm>
          <a:prstGeom prst="line">
            <a:avLst/>
          </a:prstGeom>
          <a:ln w="12700">
            <a:solidFill>
              <a:srgbClr val="D9D9D9"/>
            </a:solidFill>
          </a:ln>
        </p:spPr>
        <p:style>
          <a:lnRef idx="1">
            <a:schemeClr val="accent1"/>
          </a:lnRef>
          <a:fillRef idx="0">
            <a:schemeClr val="accent1"/>
          </a:fillRef>
          <a:effectRef idx="0">
            <a:schemeClr val="accent1"/>
          </a:effectRef>
          <a:fontRef idx="minor"/>
        </p:style>
      </p:sp>
      <p:pic>
        <p:nvPicPr>
          <p:cNvPr id="44" name="Grafik 11"/>
          <p:cNvPicPr/>
          <p:nvPr/>
        </p:nvPicPr>
        <p:blipFill>
          <a:blip r:embed="rId14"/>
          <a:srcRect b="18351"/>
          <a:stretch/>
        </p:blipFill>
        <p:spPr bwMode="auto">
          <a:xfrm>
            <a:off x="8318160" y="4820400"/>
            <a:ext cx="700560" cy="264240"/>
          </a:xfrm>
          <a:prstGeom prst="rect">
            <a:avLst/>
          </a:prstGeom>
          <a:ln w="0">
            <a:noFill/>
          </a:ln>
        </p:spPr>
      </p:pic>
      <p:sp>
        <p:nvSpPr>
          <p:cNvPr id="45" name="PlaceHolder 1"/>
          <p:cNvSpPr>
            <a:spLocks noGrp="1"/>
          </p:cNvSpPr>
          <p:nvPr>
            <p:ph type="sldNum" idx="1"/>
          </p:nvPr>
        </p:nvSpPr>
        <p:spPr bwMode="auto">
          <a:xfrm>
            <a:off x="216000" y="4748760"/>
            <a:ext cx="325080" cy="394920"/>
          </a:xfrm>
          <a:prstGeom prst="rect">
            <a:avLst/>
          </a:prstGeom>
          <a:noFill/>
          <a:ln w="0">
            <a:noFill/>
          </a:ln>
        </p:spPr>
        <p:txBody>
          <a:bodyPr lIns="0" tIns="0" rIns="0" bIns="0" anchor="ctr">
            <a:noAutofit/>
          </a:bodyPr>
          <a:lstStyle>
            <a:lvl1pPr>
              <a:defRPr lang="pl-PL" sz="2400" b="0" strike="noStrike" spc="-1">
                <a:latin typeface="Times New Roman"/>
              </a:defRPr>
            </a:lvl1pPr>
          </a:lstStyle>
          <a:p>
            <a:pPr>
              <a:defRPr/>
            </a:pPr>
            <a:endParaRPr lang="pl-PL" sz="2400" b="0" strike="noStrike" spc="-1">
              <a:latin typeface="Times New Roman"/>
            </a:endParaRPr>
          </a:p>
        </p:txBody>
      </p:sp>
      <p:sp>
        <p:nvSpPr>
          <p:cNvPr id="46" name="PlaceHolder 2"/>
          <p:cNvSpPr>
            <a:spLocks noGrp="1"/>
          </p:cNvSpPr>
          <p:nvPr>
            <p:ph type="dt" idx="2"/>
          </p:nvPr>
        </p:nvSpPr>
        <p:spPr bwMode="auto">
          <a:xfrm>
            <a:off x="627120" y="4748760"/>
            <a:ext cx="1026360" cy="394920"/>
          </a:xfrm>
          <a:prstGeom prst="rect">
            <a:avLst/>
          </a:prstGeom>
          <a:noFill/>
          <a:ln w="0">
            <a:noFill/>
          </a:ln>
        </p:spPr>
        <p:txBody>
          <a:bodyPr lIns="0" tIns="0" rIns="0" bIns="0" anchor="ctr">
            <a:noAutofit/>
          </a:bodyPr>
          <a:lstStyle>
            <a:lvl1pPr>
              <a:defRPr lang="pl-PL" sz="1400" b="0" strike="noStrike" spc="-1">
                <a:latin typeface="Times New Roman"/>
              </a:defRPr>
            </a:lvl1pPr>
          </a:lstStyle>
          <a:p>
            <a:pPr>
              <a:defRPr/>
            </a:pPr>
            <a:r>
              <a:rPr lang="pl-PL" sz="1400" b="0" strike="noStrike" spc="-1">
                <a:latin typeface="Times New Roman"/>
              </a:rPr>
              <a:t>&lt;date/time&gt;</a:t>
            </a:r>
          </a:p>
        </p:txBody>
      </p:sp>
      <p:sp>
        <p:nvSpPr>
          <p:cNvPr id="47" name="PlaceHolder 3"/>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r>
              <a:rPr lang="pl-PL" sz="4400" b="0" strike="noStrike" spc="-1">
                <a:latin typeface="Arial"/>
              </a:rPr>
              <a:t>Click to edit the title text format</a:t>
            </a:r>
          </a:p>
        </p:txBody>
      </p:sp>
      <p:sp>
        <p:nvSpPr>
          <p:cNvPr id="48" name="PlaceHolder 4"/>
          <p:cNvSpPr>
            <a:spLocks noGrp="1"/>
          </p:cNvSpPr>
          <p:nvPr>
            <p:ph type="body"/>
          </p:nvPr>
        </p:nvSpPr>
        <p:spPr bwMode="auto">
          <a:xfrm>
            <a:off x="457200" y="1203840"/>
            <a:ext cx="8229240" cy="29836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a:buChar char=""/>
              <a:defRPr/>
            </a:pPr>
            <a:r>
              <a:rPr lang="pl-PL" sz="3200" b="0" strike="noStrike" spc="-1">
                <a:latin typeface="Arial"/>
              </a:rPr>
              <a:t>Click to edit the outline text format</a:t>
            </a:r>
          </a:p>
          <a:p>
            <a:pPr marL="864000" lvl="1" indent="-324000">
              <a:spcBef>
                <a:spcPts val="1134"/>
              </a:spcBef>
              <a:buClr>
                <a:srgbClr val="000000"/>
              </a:buClr>
              <a:buSzPct val="75000"/>
              <a:buFont typeface="Symbol"/>
              <a:buChar char=""/>
              <a:defRPr/>
            </a:pPr>
            <a:r>
              <a:rPr lang="pl-PL" sz="2800" b="0" strike="noStrike" spc="-1">
                <a:latin typeface="Arial"/>
              </a:rPr>
              <a:t>Second Outline Level</a:t>
            </a:r>
          </a:p>
          <a:p>
            <a:pPr marL="1296000" lvl="2" indent="-288000">
              <a:spcBef>
                <a:spcPts val="850"/>
              </a:spcBef>
              <a:buClr>
                <a:srgbClr val="000000"/>
              </a:buClr>
              <a:buSzPct val="45000"/>
              <a:buFont typeface="Wingdings"/>
              <a:buChar char=""/>
              <a:defRPr/>
            </a:pPr>
            <a:r>
              <a:rPr lang="pl-PL" sz="2400" b="0" strike="noStrike" spc="-1">
                <a:latin typeface="Arial"/>
              </a:rPr>
              <a:t>Third Outline Level</a:t>
            </a:r>
          </a:p>
          <a:p>
            <a:pPr marL="1728000" lvl="3" indent="-216000">
              <a:spcBef>
                <a:spcPts val="567"/>
              </a:spcBef>
              <a:buClr>
                <a:srgbClr val="000000"/>
              </a:buClr>
              <a:buSzPct val="75000"/>
              <a:buFont typeface="Symbol"/>
              <a:buChar char=""/>
              <a:defRPr/>
            </a:pPr>
            <a:r>
              <a:rPr lang="pl-PL" sz="2000" b="0" strike="noStrike" spc="-1">
                <a:latin typeface="Arial"/>
              </a:rPr>
              <a:t>Fourth Outline Level</a:t>
            </a:r>
          </a:p>
          <a:p>
            <a:pPr marL="2160000" lvl="4" indent="-216000">
              <a:spcBef>
                <a:spcPts val="283"/>
              </a:spcBef>
              <a:buClr>
                <a:srgbClr val="000000"/>
              </a:buClr>
              <a:buSzPct val="45000"/>
              <a:buFont typeface="Wingdings"/>
              <a:buChar char=""/>
              <a:defRPr/>
            </a:pPr>
            <a:r>
              <a:rPr lang="pl-PL" sz="2000" b="0" strike="noStrike" spc="-1">
                <a:latin typeface="Arial"/>
              </a:rPr>
              <a:t>Fifth Outline Level</a:t>
            </a:r>
          </a:p>
          <a:p>
            <a:pPr marL="2592000" lvl="5" indent="-216000">
              <a:spcBef>
                <a:spcPts val="283"/>
              </a:spcBef>
              <a:buClr>
                <a:srgbClr val="000000"/>
              </a:buClr>
              <a:buSzPct val="45000"/>
              <a:buFont typeface="Wingdings"/>
              <a:buChar char=""/>
              <a:defRPr/>
            </a:pPr>
            <a:r>
              <a:rPr lang="pl-PL" sz="2000" b="0" strike="noStrike" spc="-1">
                <a:latin typeface="Arial"/>
              </a:rPr>
              <a:t>Sixth Outline Level</a:t>
            </a:r>
          </a:p>
          <a:p>
            <a:pPr marL="3024000" lvl="6" indent="-216000">
              <a:spcBef>
                <a:spcPts val="283"/>
              </a:spcBef>
              <a:buClr>
                <a:srgbClr val="000000"/>
              </a:buClr>
              <a:buSzPct val="45000"/>
              <a:buFont typeface="Wingdings"/>
              <a:buChar char=""/>
              <a:defRPr/>
            </a:pPr>
            <a:r>
              <a:rPr lang="pl-PL"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85" name="Gerade Verbindung 11"/>
          <p:cNvSpPr/>
          <p:nvPr/>
        </p:nvSpPr>
        <p:spPr bwMode="auto">
          <a:xfrm>
            <a:off x="107640" y="4741200"/>
            <a:ext cx="8928360" cy="7560"/>
          </a:xfrm>
          <a:prstGeom prst="line">
            <a:avLst/>
          </a:prstGeom>
          <a:ln w="12700">
            <a:solidFill>
              <a:srgbClr val="D9D9D9"/>
            </a:solidFill>
          </a:ln>
        </p:spPr>
        <p:style>
          <a:lnRef idx="1">
            <a:schemeClr val="accent1"/>
          </a:lnRef>
          <a:fillRef idx="0">
            <a:schemeClr val="accent1"/>
          </a:fillRef>
          <a:effectRef idx="0">
            <a:schemeClr val="accent1"/>
          </a:effectRef>
          <a:fontRef idx="minor"/>
        </p:style>
      </p:sp>
      <p:pic>
        <p:nvPicPr>
          <p:cNvPr id="86" name="Grafik 11"/>
          <p:cNvPicPr/>
          <p:nvPr/>
        </p:nvPicPr>
        <p:blipFill>
          <a:blip r:embed="rId14"/>
          <a:srcRect b="18351"/>
          <a:stretch/>
        </p:blipFill>
        <p:spPr bwMode="auto">
          <a:xfrm>
            <a:off x="8318160" y="4820400"/>
            <a:ext cx="700560" cy="264240"/>
          </a:xfrm>
          <a:prstGeom prst="rect">
            <a:avLst/>
          </a:prstGeom>
          <a:ln w="0">
            <a:noFill/>
          </a:ln>
        </p:spPr>
      </p:pic>
      <p:sp>
        <p:nvSpPr>
          <p:cNvPr id="87" name="PlaceHolder 1"/>
          <p:cNvSpPr>
            <a:spLocks noGrp="1"/>
          </p:cNvSpPr>
          <p:nvPr>
            <p:ph type="title"/>
          </p:nvPr>
        </p:nvSpPr>
        <p:spPr bwMode="auto">
          <a:xfrm>
            <a:off x="457200" y="205200"/>
            <a:ext cx="8228520" cy="857879"/>
          </a:xfrm>
          <a:prstGeom prst="rect">
            <a:avLst/>
          </a:prstGeom>
          <a:noFill/>
          <a:ln w="0">
            <a:noFill/>
          </a:ln>
        </p:spPr>
        <p:txBody>
          <a:bodyPr lIns="0" tIns="0" rIns="0" bIns="0" anchor="ctr">
            <a:noAutofit/>
          </a:bodyPr>
          <a:lstStyle/>
          <a:p>
            <a:pPr>
              <a:defRPr/>
            </a:pPr>
            <a:r>
              <a:rPr lang="pl-PL" sz="1800" b="0" strike="noStrike" spc="-1">
                <a:latin typeface="Arial"/>
              </a:rPr>
              <a:t>Click to edit the title text format</a:t>
            </a:r>
          </a:p>
        </p:txBody>
      </p:sp>
      <p:sp>
        <p:nvSpPr>
          <p:cNvPr id="88" name="PlaceHolder 2"/>
          <p:cNvSpPr>
            <a:spLocks noGrp="1"/>
          </p:cNvSpPr>
          <p:nvPr>
            <p:ph type="sldNum" idx="3"/>
          </p:nvPr>
        </p:nvSpPr>
        <p:spPr bwMode="auto">
          <a:xfrm>
            <a:off x="216000" y="4748760"/>
            <a:ext cx="325080" cy="394920"/>
          </a:xfrm>
          <a:prstGeom prst="rect">
            <a:avLst/>
          </a:prstGeom>
          <a:noFill/>
          <a:ln w="0">
            <a:noFill/>
          </a:ln>
        </p:spPr>
        <p:txBody>
          <a:bodyPr lIns="0" tIns="0" rIns="0" bIns="0" anchor="ctr">
            <a:noAutofit/>
          </a:bodyPr>
          <a:lstStyle>
            <a:lvl1pPr>
              <a:defRPr lang="pl-PL" sz="2400" b="0" strike="noStrike" spc="-1">
                <a:latin typeface="Times New Roman"/>
              </a:defRPr>
            </a:lvl1pPr>
          </a:lstStyle>
          <a:p>
            <a:pPr>
              <a:defRPr/>
            </a:pPr>
            <a:endParaRPr lang="pl-PL" sz="2400" b="0" strike="noStrike" spc="-1">
              <a:latin typeface="Times New Roman"/>
            </a:endParaRPr>
          </a:p>
        </p:txBody>
      </p:sp>
      <p:sp>
        <p:nvSpPr>
          <p:cNvPr id="89" name="PlaceHolder 3"/>
          <p:cNvSpPr>
            <a:spLocks noGrp="1"/>
          </p:cNvSpPr>
          <p:nvPr>
            <p:ph type="dt" idx="4"/>
          </p:nvPr>
        </p:nvSpPr>
        <p:spPr bwMode="auto">
          <a:xfrm>
            <a:off x="627120" y="4748760"/>
            <a:ext cx="1026360" cy="394920"/>
          </a:xfrm>
          <a:prstGeom prst="rect">
            <a:avLst/>
          </a:prstGeom>
          <a:noFill/>
          <a:ln w="0">
            <a:noFill/>
          </a:ln>
        </p:spPr>
        <p:txBody>
          <a:bodyPr lIns="0" tIns="0" rIns="0" bIns="0" anchor="ctr">
            <a:noAutofit/>
          </a:bodyPr>
          <a:lstStyle>
            <a:lvl1pPr>
              <a:defRPr lang="pl-PL" sz="1400" b="0" strike="noStrike" spc="-1">
                <a:latin typeface="Times New Roman"/>
              </a:defRPr>
            </a:lvl1pPr>
          </a:lstStyle>
          <a:p>
            <a:pPr>
              <a:defRPr/>
            </a:pPr>
            <a:r>
              <a:rPr lang="pl-PL" sz="1400" b="0" strike="noStrike" spc="-1">
                <a:latin typeface="Times New Roman"/>
              </a:rPr>
              <a:t>&lt;date/time&gt;</a:t>
            </a:r>
          </a:p>
        </p:txBody>
      </p:sp>
      <p:sp>
        <p:nvSpPr>
          <p:cNvPr id="90" name="PlaceHolder 4"/>
          <p:cNvSpPr>
            <a:spLocks noGrp="1"/>
          </p:cNvSpPr>
          <p:nvPr>
            <p:ph type="body"/>
          </p:nvPr>
        </p:nvSpPr>
        <p:spPr bwMode="auto">
          <a:xfrm>
            <a:off x="457200" y="1203840"/>
            <a:ext cx="8229240" cy="29836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a:buChar char=""/>
              <a:defRPr/>
            </a:pPr>
            <a:r>
              <a:rPr lang="pl-PL" sz="3200" b="0" strike="noStrike" spc="-1">
                <a:latin typeface="Arial"/>
              </a:rPr>
              <a:t>Click to edit the outline text format</a:t>
            </a:r>
          </a:p>
          <a:p>
            <a:pPr marL="864000" lvl="1" indent="-324000">
              <a:spcBef>
                <a:spcPts val="1134"/>
              </a:spcBef>
              <a:buClr>
                <a:srgbClr val="000000"/>
              </a:buClr>
              <a:buSzPct val="75000"/>
              <a:buFont typeface="Symbol"/>
              <a:buChar char=""/>
              <a:defRPr/>
            </a:pPr>
            <a:r>
              <a:rPr lang="pl-PL" sz="2800" b="0" strike="noStrike" spc="-1">
                <a:latin typeface="Arial"/>
              </a:rPr>
              <a:t>Second Outline Level</a:t>
            </a:r>
          </a:p>
          <a:p>
            <a:pPr marL="1296000" lvl="2" indent="-288000">
              <a:spcBef>
                <a:spcPts val="850"/>
              </a:spcBef>
              <a:buClr>
                <a:srgbClr val="000000"/>
              </a:buClr>
              <a:buSzPct val="45000"/>
              <a:buFont typeface="Wingdings"/>
              <a:buChar char=""/>
              <a:defRPr/>
            </a:pPr>
            <a:r>
              <a:rPr lang="pl-PL" sz="2400" b="0" strike="noStrike" spc="-1">
                <a:latin typeface="Arial"/>
              </a:rPr>
              <a:t>Third Outline Level</a:t>
            </a:r>
          </a:p>
          <a:p>
            <a:pPr marL="1728000" lvl="3" indent="-216000">
              <a:spcBef>
                <a:spcPts val="567"/>
              </a:spcBef>
              <a:buClr>
                <a:srgbClr val="000000"/>
              </a:buClr>
              <a:buSzPct val="75000"/>
              <a:buFont typeface="Symbol"/>
              <a:buChar char=""/>
              <a:defRPr/>
            </a:pPr>
            <a:r>
              <a:rPr lang="pl-PL" sz="2000" b="0" strike="noStrike" spc="-1">
                <a:latin typeface="Arial"/>
              </a:rPr>
              <a:t>Fourth Outline Level</a:t>
            </a:r>
          </a:p>
          <a:p>
            <a:pPr marL="2160000" lvl="4" indent="-216000">
              <a:spcBef>
                <a:spcPts val="283"/>
              </a:spcBef>
              <a:buClr>
                <a:srgbClr val="000000"/>
              </a:buClr>
              <a:buSzPct val="45000"/>
              <a:buFont typeface="Wingdings"/>
              <a:buChar char=""/>
              <a:defRPr/>
            </a:pPr>
            <a:r>
              <a:rPr lang="pl-PL" sz="2000" b="0" strike="noStrike" spc="-1">
                <a:latin typeface="Arial"/>
              </a:rPr>
              <a:t>Fifth Outline Level</a:t>
            </a:r>
          </a:p>
          <a:p>
            <a:pPr marL="2592000" lvl="5" indent="-216000">
              <a:spcBef>
                <a:spcPts val="283"/>
              </a:spcBef>
              <a:buClr>
                <a:srgbClr val="000000"/>
              </a:buClr>
              <a:buSzPct val="45000"/>
              <a:buFont typeface="Wingdings"/>
              <a:buChar char=""/>
              <a:defRPr/>
            </a:pPr>
            <a:r>
              <a:rPr lang="pl-PL" sz="2000" b="0" strike="noStrike" spc="-1">
                <a:latin typeface="Arial"/>
              </a:rPr>
              <a:t>Sixth Outline Level</a:t>
            </a:r>
          </a:p>
          <a:p>
            <a:pPr marL="3024000" lvl="6" indent="-216000">
              <a:spcBef>
                <a:spcPts val="283"/>
              </a:spcBef>
              <a:buClr>
                <a:srgbClr val="000000"/>
              </a:buClr>
              <a:buSzPct val="45000"/>
              <a:buFont typeface="Wingdings"/>
              <a:buChar char=""/>
              <a:defRPr/>
            </a:pPr>
            <a:r>
              <a:rPr lang="pl-PL"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127" name="Gerade Verbindung 11"/>
          <p:cNvSpPr/>
          <p:nvPr/>
        </p:nvSpPr>
        <p:spPr bwMode="auto">
          <a:xfrm>
            <a:off x="107640" y="4741200"/>
            <a:ext cx="8928360" cy="7560"/>
          </a:xfrm>
          <a:prstGeom prst="line">
            <a:avLst/>
          </a:prstGeom>
          <a:ln w="12600">
            <a:solidFill>
              <a:srgbClr val="D9D9D9"/>
            </a:solidFill>
            <a:miter/>
          </a:ln>
        </p:spPr>
        <p:style>
          <a:lnRef idx="0">
            <a:scrgbClr r="0" g="0" b="0"/>
          </a:lnRef>
          <a:fillRef idx="0">
            <a:scrgbClr r="0" g="0" b="0"/>
          </a:fillRef>
          <a:effectRef idx="0">
            <a:scrgbClr r="0" g="0" b="0"/>
          </a:effectRef>
          <a:fontRef idx="minor"/>
        </p:style>
      </p:sp>
      <p:sp>
        <p:nvSpPr>
          <p:cNvPr id="128" name="Footer Placeholder 4"/>
          <p:cNvSpPr/>
          <p:nvPr/>
        </p:nvSpPr>
        <p:spPr bwMode="auto">
          <a:xfrm>
            <a:off x="1700280" y="4748760"/>
            <a:ext cx="3680280" cy="395280"/>
          </a:xfrm>
          <a:prstGeom prst="rect">
            <a:avLst/>
          </a:prstGeom>
          <a:noFill/>
          <a:ln w="0">
            <a:noFill/>
          </a:ln>
        </p:spPr>
        <p:style>
          <a:lnRef idx="0">
            <a:scrgbClr r="0" g="0" b="0"/>
          </a:lnRef>
          <a:fillRef idx="0">
            <a:scrgbClr r="0" g="0" b="0"/>
          </a:fillRef>
          <a:effectRef idx="0">
            <a:scrgbClr r="0" g="0" b="0"/>
          </a:effectRef>
          <a:fontRef idx="minor"/>
        </p:style>
      </p:sp>
      <p:pic>
        <p:nvPicPr>
          <p:cNvPr id="129" name="Grafik 11"/>
          <p:cNvPicPr/>
          <p:nvPr/>
        </p:nvPicPr>
        <p:blipFill>
          <a:blip r:embed="rId14"/>
          <a:srcRect b="18351"/>
          <a:stretch/>
        </p:blipFill>
        <p:spPr bwMode="auto">
          <a:xfrm>
            <a:off x="8318160" y="4820400"/>
            <a:ext cx="700920" cy="264600"/>
          </a:xfrm>
          <a:prstGeom prst="rect">
            <a:avLst/>
          </a:prstGeom>
          <a:ln w="0">
            <a:noFill/>
          </a:ln>
        </p:spPr>
      </p:pic>
      <p:sp>
        <p:nvSpPr>
          <p:cNvPr id="130" name="PlaceHolder 1"/>
          <p:cNvSpPr>
            <a:spLocks noGrp="1"/>
          </p:cNvSpPr>
          <p:nvPr>
            <p:ph type="sldNum" idx="5"/>
          </p:nvPr>
        </p:nvSpPr>
        <p:spPr bwMode="auto">
          <a:xfrm>
            <a:off x="216000" y="4748760"/>
            <a:ext cx="325439" cy="395280"/>
          </a:xfrm>
          <a:prstGeom prst="rect">
            <a:avLst/>
          </a:prstGeom>
          <a:noFill/>
          <a:ln w="0">
            <a:noFill/>
          </a:ln>
        </p:spPr>
        <p:txBody>
          <a:bodyPr lIns="0" tIns="0" rIns="0" bIns="0" anchor="ctr">
            <a:noAutofit/>
          </a:bodyPr>
          <a:lstStyle>
            <a:lvl1pPr>
              <a:defRPr lang="pl-PL" sz="2400" b="0" strike="noStrike" spc="-1">
                <a:latin typeface="Times New Roman"/>
              </a:defRPr>
            </a:lvl1pPr>
          </a:lstStyle>
          <a:p>
            <a:pPr>
              <a:defRPr/>
            </a:pPr>
            <a:endParaRPr lang="pl-PL" sz="2400" b="0" strike="noStrike" spc="-1">
              <a:latin typeface="Times New Roman"/>
            </a:endParaRPr>
          </a:p>
        </p:txBody>
      </p:sp>
      <p:sp>
        <p:nvSpPr>
          <p:cNvPr id="131" name="PlaceHolder 2"/>
          <p:cNvSpPr>
            <a:spLocks noGrp="1"/>
          </p:cNvSpPr>
          <p:nvPr>
            <p:ph type="dt" idx="6"/>
          </p:nvPr>
        </p:nvSpPr>
        <p:spPr bwMode="auto">
          <a:xfrm>
            <a:off x="627120" y="4748760"/>
            <a:ext cx="1026720" cy="395280"/>
          </a:xfrm>
          <a:prstGeom prst="rect">
            <a:avLst/>
          </a:prstGeom>
          <a:noFill/>
          <a:ln w="0">
            <a:noFill/>
          </a:ln>
        </p:spPr>
        <p:txBody>
          <a:bodyPr lIns="0" tIns="0" rIns="0" bIns="0" anchor="ctr">
            <a:noAutofit/>
          </a:bodyPr>
          <a:lstStyle>
            <a:lvl1pPr>
              <a:defRPr lang="pl-PL" sz="1400" b="0" strike="noStrike" spc="-1">
                <a:latin typeface="Times New Roman"/>
              </a:defRPr>
            </a:lvl1pPr>
          </a:lstStyle>
          <a:p>
            <a:pPr>
              <a:defRPr/>
            </a:pPr>
            <a:r>
              <a:rPr lang="pl-PL" sz="1400" b="0" strike="noStrike" spc="-1">
                <a:latin typeface="Times New Roman"/>
              </a:rPr>
              <a:t>&lt;date/time&gt;</a:t>
            </a:r>
          </a:p>
        </p:txBody>
      </p:sp>
      <p:sp>
        <p:nvSpPr>
          <p:cNvPr id="132" name="PlaceHolder 3"/>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lgn="ctr">
              <a:buNone/>
              <a:defRPr/>
            </a:pPr>
            <a:r>
              <a:rPr lang="pl-PL" sz="4400" b="0" strike="noStrike" spc="-1">
                <a:latin typeface="Arial"/>
              </a:rPr>
              <a:t>Click to edit the title text format</a:t>
            </a:r>
          </a:p>
        </p:txBody>
      </p:sp>
      <p:sp>
        <p:nvSpPr>
          <p:cNvPr id="133" name="PlaceHolder 4"/>
          <p:cNvSpPr>
            <a:spLocks noGrp="1"/>
          </p:cNvSpPr>
          <p:nvPr>
            <p:ph type="body"/>
          </p:nvPr>
        </p:nvSpPr>
        <p:spPr bwMode="auto">
          <a:xfrm>
            <a:off x="457200" y="1203840"/>
            <a:ext cx="8229240" cy="29836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a:buChar char=""/>
              <a:defRPr/>
            </a:pPr>
            <a:r>
              <a:rPr lang="pl-PL" sz="3200" b="0" strike="noStrike" spc="-1">
                <a:latin typeface="Arial"/>
              </a:rPr>
              <a:t>Click to edit the outline text format</a:t>
            </a:r>
          </a:p>
          <a:p>
            <a:pPr marL="864000" lvl="1" indent="-324000">
              <a:spcBef>
                <a:spcPts val="1134"/>
              </a:spcBef>
              <a:buClr>
                <a:srgbClr val="000000"/>
              </a:buClr>
              <a:buSzPct val="75000"/>
              <a:buFont typeface="Symbol"/>
              <a:buChar char=""/>
              <a:defRPr/>
            </a:pPr>
            <a:r>
              <a:rPr lang="pl-PL" sz="2800" b="0" strike="noStrike" spc="-1">
                <a:latin typeface="Arial"/>
              </a:rPr>
              <a:t>Second Outline Level</a:t>
            </a:r>
          </a:p>
          <a:p>
            <a:pPr marL="1296000" lvl="2" indent="-288000">
              <a:spcBef>
                <a:spcPts val="850"/>
              </a:spcBef>
              <a:buClr>
                <a:srgbClr val="000000"/>
              </a:buClr>
              <a:buSzPct val="45000"/>
              <a:buFont typeface="Wingdings"/>
              <a:buChar char=""/>
              <a:defRPr/>
            </a:pPr>
            <a:r>
              <a:rPr lang="pl-PL" sz="2400" b="0" strike="noStrike" spc="-1">
                <a:latin typeface="Arial"/>
              </a:rPr>
              <a:t>Third Outline Level</a:t>
            </a:r>
          </a:p>
          <a:p>
            <a:pPr marL="1728000" lvl="3" indent="-216000">
              <a:spcBef>
                <a:spcPts val="567"/>
              </a:spcBef>
              <a:buClr>
                <a:srgbClr val="000000"/>
              </a:buClr>
              <a:buSzPct val="75000"/>
              <a:buFont typeface="Symbol"/>
              <a:buChar char=""/>
              <a:defRPr/>
            </a:pPr>
            <a:r>
              <a:rPr lang="pl-PL" sz="2000" b="0" strike="noStrike" spc="-1">
                <a:latin typeface="Arial"/>
              </a:rPr>
              <a:t>Fourth Outline Level</a:t>
            </a:r>
          </a:p>
          <a:p>
            <a:pPr marL="2160000" lvl="4" indent="-216000">
              <a:spcBef>
                <a:spcPts val="283"/>
              </a:spcBef>
              <a:buClr>
                <a:srgbClr val="000000"/>
              </a:buClr>
              <a:buSzPct val="45000"/>
              <a:buFont typeface="Wingdings"/>
              <a:buChar char=""/>
              <a:defRPr/>
            </a:pPr>
            <a:r>
              <a:rPr lang="pl-PL" sz="2000" b="0" strike="noStrike" spc="-1">
                <a:latin typeface="Arial"/>
              </a:rPr>
              <a:t>Fifth Outline Level</a:t>
            </a:r>
          </a:p>
          <a:p>
            <a:pPr marL="2592000" lvl="5" indent="-216000">
              <a:spcBef>
                <a:spcPts val="283"/>
              </a:spcBef>
              <a:buClr>
                <a:srgbClr val="000000"/>
              </a:buClr>
              <a:buSzPct val="45000"/>
              <a:buFont typeface="Wingdings"/>
              <a:buChar char=""/>
              <a:defRPr/>
            </a:pPr>
            <a:r>
              <a:rPr lang="pl-PL" sz="2000" b="0" strike="noStrike" spc="-1">
                <a:latin typeface="Arial"/>
              </a:rPr>
              <a:t>Sixth Outline Level</a:t>
            </a:r>
          </a:p>
          <a:p>
            <a:pPr marL="3024000" lvl="6" indent="-216000">
              <a:spcBef>
                <a:spcPts val="283"/>
              </a:spcBef>
              <a:buClr>
                <a:srgbClr val="000000"/>
              </a:buClr>
              <a:buSzPct val="45000"/>
              <a:buFont typeface="Wingdings"/>
              <a:buChar char=""/>
              <a:defRPr/>
            </a:pPr>
            <a:r>
              <a:rPr lang="pl-PL"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0" name="PlaceHolder 1"/>
          <p:cNvSpPr>
            <a:spLocks noGrp="1"/>
          </p:cNvSpPr>
          <p:nvPr>
            <p:ph/>
          </p:nvPr>
        </p:nvSpPr>
        <p:spPr bwMode="auto">
          <a:xfrm>
            <a:off x="360183" y="1293969"/>
            <a:ext cx="8523000" cy="691227"/>
          </a:xfrm>
          <a:prstGeom prst="rect">
            <a:avLst/>
          </a:prstGeom>
          <a:noFill/>
          <a:ln w="0">
            <a:noFill/>
          </a:ln>
        </p:spPr>
        <p:txBody>
          <a:bodyPr vertOverflow="overflow" horzOverflow="overflow" vert="horz" wrap="square" lIns="0" tIns="0" rIns="0" bIns="0" numCol="1" spcCol="0" rtlCol="0" fromWordArt="0" anchor="t" anchorCtr="0" forceAA="0" compatLnSpc="0">
            <a:normAutofit fontScale="25000" lnSpcReduction="20000"/>
          </a:bodyPr>
          <a:lstStyle/>
          <a:p>
            <a:pPr marL="0" indent="0" algn="ctr">
              <a:lnSpc>
                <a:spcPct val="120000"/>
              </a:lnSpc>
              <a:spcBef>
                <a:spcPts val="400"/>
              </a:spcBef>
              <a:spcAft>
                <a:spcPts val="500"/>
              </a:spcAft>
              <a:buNone/>
              <a:defRPr/>
            </a:pPr>
            <a:r>
              <a:rPr sz="8000" b="1" i="0" u="none" err="1">
                <a:solidFill>
                  <a:srgbClr val="000000"/>
                </a:solidFill>
                <a:latin typeface="Segoe UI"/>
                <a:ea typeface="Times New Roman"/>
                <a:cs typeface="Segoe UI"/>
              </a:rPr>
              <a:t>Enhancing</a:t>
            </a:r>
            <a:r>
              <a:rPr sz="8000" b="1" i="0" u="none" dirty="0">
                <a:solidFill>
                  <a:srgbClr val="000000"/>
                </a:solidFill>
                <a:latin typeface="Segoe UI"/>
                <a:ea typeface="Times New Roman"/>
                <a:cs typeface="Segoe UI"/>
              </a:rPr>
              <a:t> </a:t>
            </a:r>
            <a:r>
              <a:rPr sz="8000" b="1" i="0" u="none" err="1">
                <a:solidFill>
                  <a:srgbClr val="000000"/>
                </a:solidFill>
                <a:latin typeface="Segoe UI"/>
                <a:ea typeface="Times New Roman"/>
                <a:cs typeface="Segoe UI"/>
              </a:rPr>
              <a:t>Quality</a:t>
            </a:r>
            <a:r>
              <a:rPr sz="8000" b="1" i="0" u="none" dirty="0">
                <a:solidFill>
                  <a:srgbClr val="000000"/>
                </a:solidFill>
                <a:latin typeface="Segoe UI"/>
                <a:ea typeface="Times New Roman"/>
                <a:cs typeface="Segoe UI"/>
              </a:rPr>
              <a:t> Control in </a:t>
            </a:r>
            <a:r>
              <a:rPr sz="8000" b="1" i="0" u="none" err="1">
                <a:solidFill>
                  <a:srgbClr val="000000"/>
                </a:solidFill>
                <a:latin typeface="Segoe UI"/>
                <a:ea typeface="Times New Roman"/>
                <a:cs typeface="Segoe UI"/>
              </a:rPr>
              <a:t>Sparsely</a:t>
            </a:r>
            <a:r>
              <a:rPr sz="8000" b="1" i="0" u="none" dirty="0">
                <a:solidFill>
                  <a:srgbClr val="000000"/>
                </a:solidFill>
                <a:latin typeface="Segoe UI"/>
                <a:ea typeface="Times New Roman"/>
                <a:cs typeface="Segoe UI"/>
              </a:rPr>
              <a:t> Distributed </a:t>
            </a:r>
            <a:r>
              <a:rPr sz="8000" b="1" i="0" u="none" err="1">
                <a:solidFill>
                  <a:srgbClr val="000000"/>
                </a:solidFill>
                <a:latin typeface="Segoe UI"/>
                <a:ea typeface="Times New Roman"/>
                <a:cs typeface="Segoe UI"/>
              </a:rPr>
              <a:t>Environmental</a:t>
            </a:r>
            <a:r>
              <a:rPr sz="8000" b="1" i="0" u="none" dirty="0">
                <a:solidFill>
                  <a:srgbClr val="000000"/>
                </a:solidFill>
                <a:latin typeface="Segoe UI"/>
                <a:ea typeface="Times New Roman"/>
                <a:cs typeface="Segoe UI"/>
              </a:rPr>
              <a:t> Sensor Networks with Graph Neural Networks</a:t>
            </a:r>
            <a:endParaRPr lang="pl-PL" sz="8000" dirty="0">
              <a:latin typeface="Segoe UI"/>
              <a:cs typeface="Segoe UI"/>
            </a:endParaRPr>
          </a:p>
          <a:p>
            <a:pPr>
              <a:lnSpc>
                <a:spcPct val="100000"/>
              </a:lnSpc>
              <a:buNone/>
              <a:defRPr/>
            </a:pPr>
            <a:endParaRPr lang="pl-PL" sz="8000" b="0" strike="noStrike" spc="0">
              <a:latin typeface="Arial"/>
            </a:endParaRPr>
          </a:p>
        </p:txBody>
      </p:sp>
      <p:sp>
        <p:nvSpPr>
          <p:cNvPr id="171" name="PlaceHolder 2"/>
          <p:cNvSpPr>
            <a:spLocks noGrp="1"/>
          </p:cNvSpPr>
          <p:nvPr>
            <p:ph/>
          </p:nvPr>
        </p:nvSpPr>
        <p:spPr bwMode="auto">
          <a:xfrm>
            <a:off x="365400" y="1984366"/>
            <a:ext cx="8514360" cy="731113"/>
          </a:xfrm>
          <a:prstGeom prst="rect">
            <a:avLst/>
          </a:prstGeom>
          <a:noFill/>
          <a:ln w="0">
            <a:noFill/>
          </a:ln>
        </p:spPr>
        <p:txBody>
          <a:bodyPr vertOverflow="overflow" horzOverflow="overflow" vert="horz" wrap="square" lIns="0" tIns="0" rIns="0" bIns="0" numCol="1" spcCol="0" rtlCol="0" fromWordArt="0" anchor="t" anchorCtr="0" forceAA="0" compatLnSpc="0">
            <a:normAutofit fontScale="80000" lnSpcReduction="10000"/>
          </a:bodyPr>
          <a:lstStyle/>
          <a:p>
            <a:pPr algn="ctr">
              <a:lnSpc>
                <a:spcPct val="104000"/>
              </a:lnSpc>
              <a:spcBef>
                <a:spcPts val="0"/>
              </a:spcBef>
              <a:buNone/>
              <a:defRPr/>
            </a:pPr>
            <a:r>
              <a:rPr lang="pl-PL" sz="1400" b="1" strike="noStrike" spc="-1">
                <a:solidFill>
                  <a:srgbClr val="000000"/>
                </a:solidFill>
                <a:latin typeface="Segoe UI"/>
                <a:ea typeface="Noto Sans CJK SC"/>
              </a:rPr>
              <a:t>Elżbieta Lasota</a:t>
            </a:r>
            <a:r>
              <a:rPr lang="pl-PL" sz="1400" b="1" strike="noStrike" spc="-1" baseline="30000">
                <a:solidFill>
                  <a:srgbClr val="007162"/>
                </a:solidFill>
                <a:latin typeface="Segoe UI"/>
                <a:ea typeface="Noto Sans CJK SC"/>
              </a:rPr>
              <a:t>1</a:t>
            </a:r>
            <a:r>
              <a:rPr lang="pl-PL" sz="1400" b="0" i="0" u="none" strike="noStrike" cap="none" spc="0">
                <a:solidFill>
                  <a:srgbClr val="000000"/>
                </a:solidFill>
                <a:latin typeface="Segoe UI"/>
                <a:ea typeface="Noto Sans CJK SC"/>
                <a:cs typeface="Segoe UI"/>
              </a:rPr>
              <a:t>, </a:t>
            </a:r>
            <a:r>
              <a:rPr lang="pl-PL" sz="1400" b="0" i="0" u="none" strike="noStrike" cap="none" spc="0" err="1">
                <a:solidFill>
                  <a:srgbClr val="000000"/>
                </a:solidFill>
                <a:latin typeface="Segoe UI"/>
                <a:ea typeface="Noto Sans CJK SC"/>
                <a:cs typeface="Segoe UI"/>
              </a:rPr>
              <a:t>Timo</a:t>
            </a:r>
            <a:r>
              <a:rPr lang="pl-PL" sz="1400" b="0" i="0" u="none" strike="noStrike" cap="none" spc="0">
                <a:solidFill>
                  <a:srgbClr val="000000"/>
                </a:solidFill>
                <a:latin typeface="Segoe UI"/>
                <a:ea typeface="Noto Sans CJK SC"/>
                <a:cs typeface="Segoe UI"/>
              </a:rPr>
              <a:t> Houben</a:t>
            </a:r>
            <a:r>
              <a:rPr lang="pl-PL" sz="1400" b="0" i="0" u="none" strike="noStrike" cap="none" spc="0" baseline="30000">
                <a:solidFill>
                  <a:srgbClr val="007162"/>
                </a:solidFill>
                <a:latin typeface="Segoe UI"/>
                <a:ea typeface="Noto Sans CJK SC"/>
                <a:cs typeface="Segoe UI"/>
              </a:rPr>
              <a:t>2,3</a:t>
            </a:r>
            <a:r>
              <a:rPr lang="pl-PL" sz="1400" b="0" strike="noStrike" spc="-1">
                <a:solidFill>
                  <a:srgbClr val="000000"/>
                </a:solidFill>
                <a:latin typeface="Segoe UI"/>
                <a:ea typeface="Noto Sans CJK SC"/>
              </a:rPr>
              <a:t>, Julius Polz</a:t>
            </a:r>
            <a:r>
              <a:rPr lang="pl-PL" sz="1400" b="0" strike="noStrike" spc="-1" baseline="30000">
                <a:solidFill>
                  <a:srgbClr val="007162"/>
                </a:solidFill>
                <a:latin typeface="Segoe UI"/>
                <a:ea typeface="Noto Sans CJK SC"/>
              </a:rPr>
              <a:t>1</a:t>
            </a:r>
            <a:r>
              <a:rPr lang="pl-PL" sz="1400" b="0" strike="noStrike" spc="-1">
                <a:solidFill>
                  <a:srgbClr val="000000"/>
                </a:solidFill>
                <a:latin typeface="Segoe UI"/>
                <a:ea typeface="Noto Sans CJK SC"/>
              </a:rPr>
              <a:t>, </a:t>
            </a:r>
            <a:r>
              <a:rPr lang="pl-PL" sz="1400" b="0" i="0" u="none" strike="noStrike" cap="none" spc="0" err="1">
                <a:solidFill>
                  <a:srgbClr val="000000"/>
                </a:solidFill>
                <a:latin typeface="Segoe UI"/>
                <a:ea typeface="Noto Sans CJK SC"/>
                <a:cs typeface="Segoe UI"/>
              </a:rPr>
              <a:t>Lennart</a:t>
            </a:r>
            <a:r>
              <a:rPr lang="pl-PL" sz="1400" b="0" i="0" u="none" strike="noStrike" cap="none" spc="0">
                <a:solidFill>
                  <a:srgbClr val="000000"/>
                </a:solidFill>
                <a:latin typeface="Segoe UI"/>
                <a:ea typeface="Noto Sans CJK SC"/>
                <a:cs typeface="Segoe UI"/>
              </a:rPr>
              <a:t> Schmidt</a:t>
            </a:r>
            <a:r>
              <a:rPr lang="pl-PL" sz="1400" b="0" i="0" u="none" strike="noStrike" cap="none" spc="0" baseline="30000">
                <a:solidFill>
                  <a:srgbClr val="007162"/>
                </a:solidFill>
                <a:latin typeface="Segoe UI"/>
                <a:ea typeface="Noto Sans CJK SC"/>
                <a:cs typeface="Segoe UI"/>
              </a:rPr>
              <a:t>2,3</a:t>
            </a:r>
            <a:r>
              <a:rPr lang="pl-PL" sz="1400" b="0" i="0" u="none" strike="noStrike" cap="none" spc="0">
                <a:solidFill>
                  <a:srgbClr val="000000"/>
                </a:solidFill>
                <a:latin typeface="Segoe UI"/>
                <a:ea typeface="Noto Sans CJK SC"/>
                <a:cs typeface="Segoe UI"/>
              </a:rPr>
              <a:t>,</a:t>
            </a:r>
            <a:r>
              <a:rPr lang="pl-PL" sz="1400">
                <a:solidFill>
                  <a:srgbClr val="000000"/>
                </a:solidFill>
                <a:latin typeface="Segoe UI"/>
                <a:ea typeface="Noto Sans CJK SC"/>
                <a:cs typeface="Segoe UI"/>
              </a:rPr>
              <a:t> </a:t>
            </a:r>
            <a:r>
              <a:rPr lang="pl-PL" sz="1400" b="0" strike="noStrike" spc="0" dirty="0">
                <a:solidFill>
                  <a:srgbClr val="000000"/>
                </a:solidFill>
                <a:latin typeface="Segoe UI"/>
                <a:ea typeface="Noto Sans CJK SC"/>
              </a:rPr>
              <a:t> </a:t>
            </a:r>
            <a:r>
              <a:rPr lang="pl-PL" sz="1400" b="0" strike="noStrike" spc="0" err="1">
                <a:solidFill>
                  <a:srgbClr val="000000"/>
                </a:solidFill>
                <a:latin typeface="Segoe UI"/>
                <a:ea typeface="Noto Sans CJK SC"/>
              </a:rPr>
              <a:t>Luca</a:t>
            </a:r>
            <a:r>
              <a:rPr lang="pl-PL" sz="1400" b="0" strike="noStrike" spc="0">
                <a:solidFill>
                  <a:srgbClr val="000000"/>
                </a:solidFill>
                <a:latin typeface="Segoe UI"/>
                <a:ea typeface="Noto Sans CJK SC"/>
              </a:rPr>
              <a:t> Glawion</a:t>
            </a:r>
            <a:r>
              <a:rPr lang="pl-PL" sz="1400" b="0" i="0" u="none" strike="noStrike" cap="none" spc="0" baseline="30000">
                <a:solidFill>
                  <a:srgbClr val="007162"/>
                </a:solidFill>
                <a:latin typeface="Segoe UI"/>
                <a:ea typeface="Noto Sans CJK SC"/>
                <a:cs typeface="Segoe UI"/>
              </a:rPr>
              <a:t>1</a:t>
            </a:r>
            <a:r>
              <a:rPr lang="pl-PL" sz="1400" b="0" strike="noStrike" spc="-1">
                <a:solidFill>
                  <a:srgbClr val="000000"/>
                </a:solidFill>
                <a:latin typeface="Segoe UI"/>
                <a:ea typeface="Noto Sans CJK SC"/>
              </a:rPr>
              <a:t>, David Schäfer</a:t>
            </a:r>
            <a:r>
              <a:rPr lang="pl-PL" sz="1400" b="0" strike="noStrike" spc="-1" baseline="30000">
                <a:solidFill>
                  <a:srgbClr val="007162"/>
                </a:solidFill>
                <a:latin typeface="Segoe UI"/>
                <a:ea typeface="Noto Sans CJK SC"/>
              </a:rPr>
              <a:t>2,3</a:t>
            </a:r>
            <a:r>
              <a:rPr lang="pl-PL" sz="1400" b="0" strike="noStrike" spc="-1">
                <a:solidFill>
                  <a:srgbClr val="000000"/>
                </a:solidFill>
                <a:latin typeface="Segoe UI"/>
                <a:ea typeface="Noto Sans CJK SC"/>
              </a:rPr>
              <a:t>, Jan Bumberger</a:t>
            </a:r>
            <a:r>
              <a:rPr lang="pl-PL" sz="1400" b="0" strike="noStrike" spc="-1" baseline="30000">
                <a:solidFill>
                  <a:srgbClr val="007162"/>
                </a:solidFill>
                <a:latin typeface="Segoe UI"/>
                <a:ea typeface="Noto Sans CJK SC"/>
              </a:rPr>
              <a:t>2, 3</a:t>
            </a:r>
            <a:r>
              <a:rPr lang="pl-PL" sz="1400" b="0" i="0" u="none" strike="noStrike" cap="none" spc="0">
                <a:solidFill>
                  <a:srgbClr val="000000"/>
                </a:solidFill>
                <a:latin typeface="Segoe UI"/>
                <a:ea typeface="Noto Sans CJK SC"/>
                <a:cs typeface="Segoe UI"/>
              </a:rPr>
              <a:t>, Christian Chwala</a:t>
            </a:r>
            <a:r>
              <a:rPr lang="pl-PL" sz="1400" b="0" i="0" u="none" strike="noStrike" cap="none" spc="0" baseline="30000">
                <a:solidFill>
                  <a:srgbClr val="007162"/>
                </a:solidFill>
                <a:latin typeface="Segoe UI"/>
                <a:ea typeface="Noto Sans CJK SC"/>
                <a:cs typeface="Segoe UI"/>
              </a:rPr>
              <a:t>1</a:t>
            </a:r>
            <a:endParaRPr lang="pl-PL" sz="1400" b="0" strike="noStrike" spc="-1">
              <a:latin typeface="Arial"/>
            </a:endParaRPr>
          </a:p>
          <a:p>
            <a:pPr algn="ctr">
              <a:lnSpc>
                <a:spcPct val="104000"/>
              </a:lnSpc>
              <a:spcBef>
                <a:spcPts val="0"/>
              </a:spcBef>
              <a:buNone/>
              <a:defRPr/>
            </a:pPr>
            <a:r>
              <a:rPr lang="pl-PL" sz="1200" b="0" strike="noStrike" spc="-1" baseline="30000">
                <a:solidFill>
                  <a:srgbClr val="007162"/>
                </a:solidFill>
                <a:latin typeface="Segoe UI"/>
                <a:ea typeface="Noto Sans CJK SC"/>
              </a:rPr>
              <a:t>1</a:t>
            </a:r>
            <a:r>
              <a:rPr lang="pl-PL" sz="900" b="0" strike="noStrike" spc="-1" dirty="0">
                <a:solidFill>
                  <a:srgbClr val="000000"/>
                </a:solidFill>
                <a:latin typeface="Segoe UI"/>
                <a:ea typeface="Noto Sans CJK SC"/>
              </a:rPr>
              <a:t> </a:t>
            </a:r>
            <a:r>
              <a:rPr lang="pl-PL" sz="1100" b="0" strike="noStrike" spc="-1">
                <a:solidFill>
                  <a:srgbClr val="000000"/>
                </a:solidFill>
                <a:latin typeface="Segoe UI"/>
                <a:ea typeface="Noto Sans CJK SC"/>
              </a:rPr>
              <a:t>Karlsruhe </a:t>
            </a:r>
            <a:r>
              <a:rPr lang="pl-PL" sz="1100" b="0" strike="noStrike" spc="-1" err="1">
                <a:solidFill>
                  <a:srgbClr val="000000"/>
                </a:solidFill>
                <a:latin typeface="Segoe UI"/>
                <a:ea typeface="Noto Sans CJK SC"/>
              </a:rPr>
              <a:t>Institute</a:t>
            </a:r>
            <a:r>
              <a:rPr lang="pl-PL" sz="1100" b="0" strike="noStrike" spc="-1">
                <a:solidFill>
                  <a:srgbClr val="000000"/>
                </a:solidFill>
                <a:latin typeface="Segoe UI"/>
                <a:ea typeface="Noto Sans CJK SC"/>
              </a:rPr>
              <a:t> of Technology (KIT), Campus </a:t>
            </a:r>
            <a:r>
              <a:rPr lang="pl-PL" sz="1100" b="0" strike="noStrike" spc="-1" err="1">
                <a:solidFill>
                  <a:srgbClr val="000000"/>
                </a:solidFill>
                <a:latin typeface="Segoe UI"/>
                <a:ea typeface="Noto Sans CJK SC"/>
              </a:rPr>
              <a:t>Alpin</a:t>
            </a:r>
            <a:r>
              <a:rPr lang="pl-PL" sz="1100" b="0" strike="noStrike" spc="-1">
                <a:solidFill>
                  <a:srgbClr val="000000"/>
                </a:solidFill>
                <a:latin typeface="Segoe UI"/>
                <a:ea typeface="Noto Sans CJK SC"/>
              </a:rPr>
              <a:t>, </a:t>
            </a:r>
            <a:r>
              <a:rPr lang="pl-PL" sz="1100" b="0" strike="noStrike" spc="-1" err="1">
                <a:solidFill>
                  <a:srgbClr val="000000"/>
                </a:solidFill>
                <a:latin typeface="Segoe UI"/>
                <a:ea typeface="Noto Sans CJK SC"/>
              </a:rPr>
              <a:t>Institute</a:t>
            </a:r>
            <a:r>
              <a:rPr lang="pl-PL" sz="1100" b="0" strike="noStrike" spc="-1">
                <a:solidFill>
                  <a:srgbClr val="000000"/>
                </a:solidFill>
                <a:latin typeface="Segoe UI"/>
                <a:ea typeface="Noto Sans CJK SC"/>
              </a:rPr>
              <a:t> of </a:t>
            </a:r>
            <a:r>
              <a:rPr lang="pl-PL" sz="1100" b="0" strike="noStrike" spc="-1" err="1">
                <a:solidFill>
                  <a:srgbClr val="000000"/>
                </a:solidFill>
                <a:latin typeface="Segoe UI"/>
                <a:ea typeface="Noto Sans CJK SC"/>
              </a:rPr>
              <a:t>Meteorology</a:t>
            </a:r>
            <a:r>
              <a:rPr lang="pl-PL" sz="1100" b="0" strike="noStrike" spc="-1">
                <a:solidFill>
                  <a:srgbClr val="000000"/>
                </a:solidFill>
                <a:latin typeface="Segoe UI"/>
                <a:ea typeface="Noto Sans CJK SC"/>
              </a:rPr>
              <a:t> and </a:t>
            </a:r>
            <a:r>
              <a:rPr lang="pl-PL" sz="1100" b="0" strike="noStrike" spc="-1" err="1">
                <a:solidFill>
                  <a:srgbClr val="000000"/>
                </a:solidFill>
                <a:latin typeface="Segoe UI"/>
                <a:ea typeface="Noto Sans CJK SC"/>
              </a:rPr>
              <a:t>Climate</a:t>
            </a:r>
            <a:r>
              <a:rPr lang="pl-PL" sz="1100" b="0" strike="noStrike" spc="-1">
                <a:solidFill>
                  <a:srgbClr val="000000"/>
                </a:solidFill>
                <a:latin typeface="Segoe UI"/>
                <a:ea typeface="Noto Sans CJK SC"/>
              </a:rPr>
              <a:t> </a:t>
            </a:r>
            <a:r>
              <a:rPr lang="pl-PL" sz="1100" b="0" strike="noStrike" spc="-1" err="1">
                <a:solidFill>
                  <a:srgbClr val="000000"/>
                </a:solidFill>
                <a:latin typeface="Segoe UI"/>
                <a:ea typeface="Noto Sans CJK SC"/>
              </a:rPr>
              <a:t>Research</a:t>
            </a:r>
            <a:r>
              <a:rPr lang="pl-PL" sz="1100" b="0" strike="noStrike" spc="-1">
                <a:solidFill>
                  <a:srgbClr val="000000"/>
                </a:solidFill>
                <a:latin typeface="Segoe UI"/>
                <a:ea typeface="Noto Sans CJK SC"/>
              </a:rPr>
              <a:t>, Garmisch-Partenkirchen, Germany</a:t>
            </a:r>
            <a:endParaRPr lang="pl-PL" sz="1100" b="0" strike="noStrike" spc="-1">
              <a:latin typeface="Arial"/>
            </a:endParaRPr>
          </a:p>
          <a:p>
            <a:pPr algn="ctr">
              <a:lnSpc>
                <a:spcPct val="104000"/>
              </a:lnSpc>
              <a:spcBef>
                <a:spcPts val="0"/>
              </a:spcBef>
              <a:buNone/>
              <a:defRPr/>
            </a:pPr>
            <a:r>
              <a:rPr lang="pl-PL" sz="1100" b="0" strike="noStrike" spc="-1" baseline="30000">
                <a:solidFill>
                  <a:srgbClr val="007162"/>
                </a:solidFill>
                <a:latin typeface="Segoe UI"/>
                <a:ea typeface="Noto Sans CJK SC"/>
              </a:rPr>
              <a:t>2</a:t>
            </a:r>
            <a:r>
              <a:rPr lang="pl-PL" sz="1100" b="0" strike="noStrike" spc="-1">
                <a:solidFill>
                  <a:srgbClr val="000000"/>
                </a:solidFill>
                <a:latin typeface="Segoe UI"/>
                <a:ea typeface="Noto Sans CJK SC"/>
              </a:rPr>
              <a:t> Helmholtz-Centre for </a:t>
            </a:r>
            <a:r>
              <a:rPr lang="pl-PL" sz="1100" b="0" strike="noStrike" spc="-1" err="1">
                <a:solidFill>
                  <a:srgbClr val="000000"/>
                </a:solidFill>
                <a:latin typeface="Segoe UI"/>
                <a:ea typeface="Noto Sans CJK SC"/>
              </a:rPr>
              <a:t>Environmental</a:t>
            </a:r>
            <a:r>
              <a:rPr lang="pl-PL" sz="1100" b="0" strike="noStrike" spc="-1">
                <a:solidFill>
                  <a:srgbClr val="000000"/>
                </a:solidFill>
                <a:latin typeface="Segoe UI"/>
                <a:ea typeface="Noto Sans CJK SC"/>
              </a:rPr>
              <a:t> </a:t>
            </a:r>
            <a:r>
              <a:rPr lang="pl-PL" sz="1100" b="0" strike="noStrike" spc="-1" err="1">
                <a:solidFill>
                  <a:srgbClr val="000000"/>
                </a:solidFill>
                <a:latin typeface="Segoe UI"/>
                <a:ea typeface="Noto Sans CJK SC"/>
              </a:rPr>
              <a:t>Research</a:t>
            </a:r>
            <a:r>
              <a:rPr lang="pl-PL" sz="1100" b="0" strike="noStrike" spc="-1">
                <a:solidFill>
                  <a:srgbClr val="000000"/>
                </a:solidFill>
                <a:latin typeface="Segoe UI"/>
                <a:ea typeface="Noto Sans CJK SC"/>
              </a:rPr>
              <a:t> (UFZ), </a:t>
            </a:r>
            <a:r>
              <a:rPr lang="pl-PL" sz="1100" b="0" strike="noStrike" spc="-1" err="1">
                <a:solidFill>
                  <a:srgbClr val="000000"/>
                </a:solidFill>
                <a:latin typeface="Segoe UI"/>
                <a:ea typeface="Noto Sans CJK SC"/>
              </a:rPr>
              <a:t>Research</a:t>
            </a:r>
            <a:r>
              <a:rPr lang="pl-PL" sz="1100" b="0" strike="noStrike" spc="-1">
                <a:solidFill>
                  <a:srgbClr val="000000"/>
                </a:solidFill>
                <a:latin typeface="Segoe UI"/>
                <a:ea typeface="Noto Sans CJK SC"/>
              </a:rPr>
              <a:t> Data Management (RDM), </a:t>
            </a:r>
            <a:r>
              <a:rPr lang="pl-PL" sz="1100" b="0" strike="noStrike" spc="-1" err="1">
                <a:solidFill>
                  <a:srgbClr val="000000"/>
                </a:solidFill>
                <a:latin typeface="Segoe UI"/>
                <a:ea typeface="Noto Sans CJK SC"/>
              </a:rPr>
              <a:t>Leipzig</a:t>
            </a:r>
            <a:r>
              <a:rPr lang="pl-PL" sz="1100" b="0" strike="noStrike" spc="-1">
                <a:solidFill>
                  <a:srgbClr val="000000"/>
                </a:solidFill>
                <a:latin typeface="Segoe UI"/>
                <a:ea typeface="Noto Sans CJK SC"/>
              </a:rPr>
              <a:t>, Germany</a:t>
            </a:r>
            <a:endParaRPr lang="pl-PL" sz="1100" b="0" strike="noStrike" spc="-1">
              <a:latin typeface="Arial"/>
            </a:endParaRPr>
          </a:p>
          <a:p>
            <a:pPr algn="ctr">
              <a:lnSpc>
                <a:spcPct val="104000"/>
              </a:lnSpc>
              <a:spcBef>
                <a:spcPts val="0"/>
              </a:spcBef>
              <a:buNone/>
              <a:defRPr/>
            </a:pPr>
            <a:r>
              <a:rPr lang="pl-PL" sz="1100" b="0" strike="noStrike" spc="-1" baseline="30000">
                <a:solidFill>
                  <a:srgbClr val="007162"/>
                </a:solidFill>
                <a:latin typeface="Segoe UI"/>
                <a:ea typeface="Noto Sans CJK SC"/>
              </a:rPr>
              <a:t>3</a:t>
            </a:r>
            <a:r>
              <a:rPr lang="pl-PL" sz="1100" b="0" strike="noStrike" spc="-1">
                <a:solidFill>
                  <a:srgbClr val="000000"/>
                </a:solidFill>
                <a:latin typeface="Segoe UI"/>
                <a:ea typeface="Noto Sans CJK SC"/>
              </a:rPr>
              <a:t> Helmholtz-Centre for </a:t>
            </a:r>
            <a:r>
              <a:rPr lang="pl-PL" sz="1100" b="0" strike="noStrike" spc="-1" err="1">
                <a:solidFill>
                  <a:srgbClr val="000000"/>
                </a:solidFill>
                <a:latin typeface="Segoe UI"/>
                <a:ea typeface="Noto Sans CJK SC"/>
              </a:rPr>
              <a:t>Environmental</a:t>
            </a:r>
            <a:r>
              <a:rPr lang="pl-PL" sz="1100" b="0" strike="noStrike" spc="-1">
                <a:solidFill>
                  <a:srgbClr val="000000"/>
                </a:solidFill>
                <a:latin typeface="Segoe UI"/>
                <a:ea typeface="Noto Sans CJK SC"/>
              </a:rPr>
              <a:t> </a:t>
            </a:r>
            <a:r>
              <a:rPr lang="pl-PL" sz="1100" b="0" strike="noStrike" spc="-1" err="1">
                <a:solidFill>
                  <a:srgbClr val="000000"/>
                </a:solidFill>
                <a:latin typeface="Segoe UI"/>
                <a:ea typeface="Noto Sans CJK SC"/>
              </a:rPr>
              <a:t>Research</a:t>
            </a:r>
            <a:r>
              <a:rPr lang="pl-PL" sz="1100" b="0" strike="noStrike" spc="-1">
                <a:solidFill>
                  <a:srgbClr val="000000"/>
                </a:solidFill>
                <a:latin typeface="Segoe UI"/>
                <a:ea typeface="Noto Sans CJK SC"/>
              </a:rPr>
              <a:t> (UFZ), </a:t>
            </a:r>
            <a:r>
              <a:rPr lang="pl-PL" sz="1100" b="0" strike="noStrike" spc="-1" err="1">
                <a:solidFill>
                  <a:srgbClr val="000000"/>
                </a:solidFill>
                <a:latin typeface="Segoe UI"/>
                <a:ea typeface="Noto Sans CJK SC"/>
              </a:rPr>
              <a:t>Department</a:t>
            </a:r>
            <a:r>
              <a:rPr lang="pl-PL" sz="1100" b="0" strike="noStrike" spc="-1">
                <a:solidFill>
                  <a:srgbClr val="000000"/>
                </a:solidFill>
                <a:latin typeface="Segoe UI"/>
                <a:ea typeface="Noto Sans CJK SC"/>
              </a:rPr>
              <a:t> of Monitoring and Exploration Technologies, </a:t>
            </a:r>
            <a:r>
              <a:rPr lang="pl-PL" sz="1100" b="0" strike="noStrike" spc="-1" err="1">
                <a:solidFill>
                  <a:srgbClr val="000000"/>
                </a:solidFill>
                <a:latin typeface="Segoe UI"/>
                <a:ea typeface="Noto Sans CJK SC"/>
              </a:rPr>
              <a:t>Leipzig</a:t>
            </a:r>
            <a:r>
              <a:rPr lang="pl-PL" sz="1100" b="0" strike="noStrike" spc="-1">
                <a:solidFill>
                  <a:srgbClr val="000000"/>
                </a:solidFill>
                <a:latin typeface="Segoe UI"/>
                <a:ea typeface="Noto Sans CJK SC"/>
              </a:rPr>
              <a:t>, Germany</a:t>
            </a:r>
            <a:endParaRPr lang="pl-PL" sz="1100" b="0" strike="noStrike" spc="-1">
              <a:latin typeface="Arial"/>
            </a:endParaRPr>
          </a:p>
          <a:p>
            <a:pPr>
              <a:lnSpc>
                <a:spcPct val="100000"/>
              </a:lnSpc>
              <a:buNone/>
              <a:defRPr/>
            </a:pPr>
            <a:endParaRPr lang="pl-PL" sz="1100" b="0" strike="noStrike" spc="-1">
              <a:latin typeface="Arial"/>
            </a:endParaRPr>
          </a:p>
        </p:txBody>
      </p:sp>
      <p:pic>
        <p:nvPicPr>
          <p:cNvPr id="1173788939" name="Obraz 1173788938"/>
          <p:cNvPicPr>
            <a:picLocks noChangeAspect="1"/>
          </p:cNvPicPr>
          <p:nvPr/>
        </p:nvPicPr>
        <p:blipFill>
          <a:blip r:embed="rId2"/>
          <a:srcRect t="16907" r="617" b="52258"/>
          <a:stretch/>
        </p:blipFill>
        <p:spPr bwMode="auto">
          <a:xfrm>
            <a:off x="221777" y="2715478"/>
            <a:ext cx="8478720" cy="1964432"/>
          </a:xfrm>
          <a:prstGeom prst="flowChartAlternateProcess">
            <a:avLst/>
          </a:prstGeom>
        </p:spPr>
      </p:pic>
      <p:sp>
        <p:nvSpPr>
          <p:cNvPr id="1430491592" name="pole tekstowe 1430491591"/>
          <p:cNvSpPr txBox="1"/>
          <p:nvPr/>
        </p:nvSpPr>
        <p:spPr bwMode="auto">
          <a:xfrm>
            <a:off x="365400" y="4679910"/>
            <a:ext cx="1519513" cy="2137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800">
                <a:solidFill>
                  <a:schemeClr val="tx1"/>
                </a:solidFill>
              </a:rPr>
              <a:t>generated by AI</a:t>
            </a:r>
            <a:endParaRPr sz="9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3" name="PlaceHolder 1"/>
          <p:cNvSpPr>
            <a:spLocks noGrp="1"/>
          </p:cNvSpPr>
          <p:nvPr>
            <p:ph type="title"/>
          </p:nvPr>
        </p:nvSpPr>
        <p:spPr bwMode="auto">
          <a:xfrm>
            <a:off x="457200" y="205200"/>
            <a:ext cx="8228520" cy="857879"/>
          </a:xfrm>
          <a:prstGeom prst="rect">
            <a:avLst/>
          </a:prstGeom>
          <a:noFill/>
          <a:ln w="0">
            <a:noFill/>
          </a:ln>
        </p:spPr>
        <p:txBody>
          <a:bodyPr lIns="0" tIns="0" rIns="0" bIns="0" anchor="ctr">
            <a:noAutofit/>
          </a:bodyPr>
          <a:lstStyle/>
          <a:p>
            <a:pPr>
              <a:lnSpc>
                <a:spcPct val="100000"/>
              </a:lnSpc>
              <a:buNone/>
              <a:defRPr/>
            </a:pPr>
            <a:r>
              <a:rPr lang="en-US" sz="2000" b="1" strike="noStrike" spc="-1">
                <a:solidFill>
                  <a:srgbClr val="000000"/>
                </a:solidFill>
                <a:latin typeface="Segoe UI"/>
                <a:ea typeface="Arial"/>
              </a:rPr>
              <a:t>Summary &amp; conclusions</a:t>
            </a:r>
            <a:endParaRPr lang="pl-PL" sz="2000" b="0" strike="noStrike" spc="-1">
              <a:latin typeface="Arial"/>
            </a:endParaRPr>
          </a:p>
          <a:p>
            <a:pPr>
              <a:lnSpc>
                <a:spcPct val="100000"/>
              </a:lnSpc>
              <a:buNone/>
              <a:defRPr/>
            </a:pPr>
            <a:endParaRPr lang="pl-PL" sz="2000" b="0" strike="noStrike" spc="-1">
              <a:latin typeface="Arial"/>
            </a:endParaRPr>
          </a:p>
        </p:txBody>
      </p:sp>
      <p:grpSp>
        <p:nvGrpSpPr>
          <p:cNvPr id="847702248" name="Grupa 847702247"/>
          <p:cNvGrpSpPr/>
          <p:nvPr/>
        </p:nvGrpSpPr>
        <p:grpSpPr bwMode="auto">
          <a:xfrm>
            <a:off x="75074" y="1143456"/>
            <a:ext cx="3046176" cy="3427653"/>
            <a:chOff x="0" y="0"/>
            <a:chExt cx="3046176" cy="3427653"/>
          </a:xfrm>
        </p:grpSpPr>
        <p:sp>
          <p:nvSpPr>
            <p:cNvPr id="474" name="Prostokąt 473"/>
            <p:cNvSpPr/>
            <p:nvPr/>
          </p:nvSpPr>
          <p:spPr bwMode="auto">
            <a:xfrm>
              <a:off x="59297" y="2482413"/>
              <a:ext cx="2986877" cy="94523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just">
                <a:lnSpc>
                  <a:spcPct val="100000"/>
                </a:lnSpc>
                <a:spcAft>
                  <a:spcPts val="1414"/>
                </a:spcAft>
                <a:defRPr/>
              </a:pPr>
              <a:r>
                <a:rPr sz="1400" b="0" i="0" u="none">
                  <a:solidFill>
                    <a:srgbClr val="000000"/>
                  </a:solidFill>
                  <a:latin typeface="Segoe UI"/>
                  <a:ea typeface="Times New Roman"/>
                  <a:cs typeface="Segoe UI"/>
                </a:rPr>
                <a:t>application of GCN for anomaly  detection in multiple, irregularly distributed environmental sensor, using CML and SoilNet  datasets</a:t>
              </a:r>
              <a:endParaRPr sz="1400">
                <a:latin typeface="Segoe UI"/>
                <a:cs typeface="Segoe UI"/>
              </a:endParaRPr>
            </a:p>
          </p:txBody>
        </p:sp>
        <p:grpSp>
          <p:nvGrpSpPr>
            <p:cNvPr id="36079597" name="Grupa 36079596"/>
            <p:cNvGrpSpPr/>
            <p:nvPr/>
          </p:nvGrpSpPr>
          <p:grpSpPr bwMode="auto">
            <a:xfrm>
              <a:off x="0" y="0"/>
              <a:ext cx="3003016" cy="2215971"/>
              <a:chOff x="0" y="0"/>
              <a:chExt cx="3003016" cy="2215971"/>
            </a:xfrm>
          </p:grpSpPr>
          <p:pic>
            <p:nvPicPr>
              <p:cNvPr id="461676548" name="Obraz 461676547"/>
              <p:cNvPicPr>
                <a:picLocks noChangeAspect="1"/>
              </p:cNvPicPr>
              <p:nvPr/>
            </p:nvPicPr>
            <p:blipFill>
              <a:blip r:embed="rId2"/>
              <a:srcRect l="7695" r="1897" b="71067"/>
              <a:stretch/>
            </p:blipFill>
            <p:spPr bwMode="auto">
              <a:xfrm>
                <a:off x="59297" y="0"/>
                <a:ext cx="2885614" cy="844504"/>
              </a:xfrm>
              <a:prstGeom prst="rect">
                <a:avLst/>
              </a:prstGeom>
            </p:spPr>
          </p:pic>
          <p:pic>
            <p:nvPicPr>
              <p:cNvPr id="179877950" name="Obraz 179877949"/>
              <p:cNvPicPr>
                <a:picLocks noChangeAspect="1"/>
              </p:cNvPicPr>
              <p:nvPr/>
            </p:nvPicPr>
            <p:blipFill>
              <a:blip r:embed="rId2"/>
              <a:srcRect l="10704" t="29403" r="50067" b="33472"/>
              <a:stretch/>
            </p:blipFill>
            <p:spPr bwMode="auto">
              <a:xfrm>
                <a:off x="0" y="916002"/>
                <a:ext cx="1502104" cy="1299969"/>
              </a:xfrm>
              <a:prstGeom prst="rect">
                <a:avLst/>
              </a:prstGeom>
            </p:spPr>
          </p:pic>
          <p:pic>
            <p:nvPicPr>
              <p:cNvPr id="1068208633" name="Obraz 1068208632"/>
              <p:cNvPicPr>
                <a:picLocks noChangeAspect="1"/>
              </p:cNvPicPr>
              <p:nvPr/>
            </p:nvPicPr>
            <p:blipFill>
              <a:blip r:embed="rId2"/>
              <a:srcRect l="5199" t="67195" r="46783"/>
              <a:stretch/>
            </p:blipFill>
            <p:spPr bwMode="auto">
              <a:xfrm>
                <a:off x="1418698" y="989033"/>
                <a:ext cx="1584317" cy="989802"/>
              </a:xfrm>
              <a:prstGeom prst="rect">
                <a:avLst/>
              </a:prstGeom>
            </p:spPr>
          </p:pic>
        </p:grpSp>
      </p:grpSp>
      <p:grpSp>
        <p:nvGrpSpPr>
          <p:cNvPr id="712418361" name="Grupa 712418360"/>
          <p:cNvGrpSpPr/>
          <p:nvPr/>
        </p:nvGrpSpPr>
        <p:grpSpPr bwMode="auto">
          <a:xfrm>
            <a:off x="3509747" y="1194964"/>
            <a:ext cx="3338915" cy="3576678"/>
            <a:chOff x="0" y="0"/>
            <a:chExt cx="3338915" cy="3576678"/>
          </a:xfrm>
        </p:grpSpPr>
        <p:sp>
          <p:nvSpPr>
            <p:cNvPr id="1725188606" name="Prostokąt 1725188605"/>
            <p:cNvSpPr/>
            <p:nvPr/>
          </p:nvSpPr>
          <p:spPr bwMode="auto">
            <a:xfrm>
              <a:off x="0" y="1777998"/>
              <a:ext cx="3338915" cy="179867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just">
                <a:lnSpc>
                  <a:spcPct val="100000"/>
                </a:lnSpc>
                <a:spcAft>
                  <a:spcPts val="1413"/>
                </a:spcAft>
                <a:defRPr/>
              </a:pPr>
              <a:r>
                <a:rPr lang="en-AU" sz="1400" b="0" strike="noStrike" spc="0">
                  <a:solidFill>
                    <a:srgbClr val="000000"/>
                  </a:solidFill>
                  <a:latin typeface="Segoe UI"/>
                  <a:ea typeface="DejaVu Sans"/>
                </a:rPr>
                <a:t>robust evaluation using 5-fold CV </a:t>
              </a:r>
              <a:r>
                <a:rPr lang="en-US" sz="1400" b="0" i="0" u="none" strike="noStrike" cap="none" spc="0">
                  <a:solidFill>
                    <a:srgbClr val="000000"/>
                  </a:solidFill>
                  <a:latin typeface="Segoe UI"/>
                  <a:ea typeface="Times New Roman"/>
                  <a:cs typeface="Segoe UI"/>
                </a:rPr>
                <a:t>consistently</a:t>
              </a:r>
              <a:r>
                <a:rPr lang="en-AU" sz="1400" b="0" strike="noStrike" spc="0">
                  <a:solidFill>
                    <a:srgbClr val="000000"/>
                  </a:solidFill>
                  <a:latin typeface="Segoe UI"/>
                  <a:ea typeface="DejaVu Sans"/>
                </a:rPr>
                <a:t> demonstrates </a:t>
              </a:r>
              <a:r>
                <a:rPr lang="en-AU" sz="1400" b="1" strike="noStrike" spc="0">
                  <a:solidFill>
                    <a:srgbClr val="000000"/>
                  </a:solidFill>
                  <a:latin typeface="Segoe UI"/>
                  <a:ea typeface="DejaVu Sans"/>
                </a:rPr>
                <a:t>superior performance of GCN</a:t>
              </a:r>
              <a:r>
                <a:rPr lang="en-AU" sz="1400" b="0" strike="noStrike" spc="0">
                  <a:solidFill>
                    <a:srgbClr val="000000"/>
                  </a:solidFill>
                  <a:latin typeface="Segoe UI"/>
                  <a:ea typeface="DejaVu Sans"/>
                </a:rPr>
                <a:t> </a:t>
              </a:r>
              <a:r>
                <a:rPr lang="en-AU" sz="1400" b="1" strike="noStrike" spc="0">
                  <a:solidFill>
                    <a:srgbClr val="000000"/>
                  </a:solidFill>
                  <a:latin typeface="Segoe UI"/>
                  <a:ea typeface="DejaVu Sans"/>
                </a:rPr>
                <a:t>over baseline</a:t>
              </a:r>
              <a:r>
                <a:rPr lang="en-AU" sz="1400" b="0" strike="noStrike" spc="0">
                  <a:solidFill>
                    <a:srgbClr val="000000"/>
                  </a:solidFill>
                  <a:latin typeface="Segoe UI"/>
                  <a:ea typeface="DejaVu Sans"/>
                </a:rPr>
                <a:t> models </a:t>
              </a:r>
              <a:r>
                <a:rPr lang="en-US" sz="1400" b="0" i="0" u="none" strike="noStrike" cap="none" spc="0">
                  <a:solidFill>
                    <a:srgbClr val="000000"/>
                  </a:solidFill>
                  <a:latin typeface="Segoe UI"/>
                  <a:ea typeface="Times New Roman"/>
                  <a:cs typeface="Segoe UI"/>
                </a:rPr>
                <a:t>with a</a:t>
              </a:r>
              <a:r>
                <a:rPr lang="en-US" sz="1400" b="1" i="0" u="none" strike="noStrike" cap="none" spc="0">
                  <a:solidFill>
                    <a:srgbClr val="000000"/>
                  </a:solidFill>
                  <a:latin typeface="Segoe UI"/>
                  <a:ea typeface="Times New Roman"/>
                  <a:cs typeface="Segoe UI"/>
                </a:rPr>
                <a:t> mean AUC of 0.941 </a:t>
              </a:r>
              <a:r>
                <a:rPr lang="en-US" sz="1400" b="0" i="0" u="none" strike="noStrike" cap="none" spc="0">
                  <a:solidFill>
                    <a:srgbClr val="000000"/>
                  </a:solidFill>
                  <a:latin typeface="Segoe UI"/>
                  <a:ea typeface="Times New Roman"/>
                  <a:cs typeface="Segoe UI"/>
                </a:rPr>
                <a:t>compared to</a:t>
              </a:r>
              <a:r>
                <a:rPr lang="en-US" sz="1400" b="1" i="0" u="none" strike="noStrike" cap="none" spc="0">
                  <a:solidFill>
                    <a:srgbClr val="000000"/>
                  </a:solidFill>
                  <a:latin typeface="Segoe UI"/>
                  <a:ea typeface="Times New Roman"/>
                  <a:cs typeface="Segoe UI"/>
                </a:rPr>
                <a:t> 0.885 </a:t>
              </a:r>
              <a:r>
                <a:rPr lang="en-US" sz="1400" b="0" i="0" u="none" strike="noStrike" cap="none" spc="0">
                  <a:solidFill>
                    <a:srgbClr val="000000"/>
                  </a:solidFill>
                  <a:latin typeface="Segoe UI"/>
                  <a:ea typeface="Times New Roman"/>
                  <a:cs typeface="Segoe UI"/>
                </a:rPr>
                <a:t>for</a:t>
              </a:r>
              <a:r>
                <a:rPr lang="en-US" sz="1400" b="1" i="0" u="none" strike="noStrike" cap="none" spc="0">
                  <a:solidFill>
                    <a:schemeClr val="tx1"/>
                  </a:solidFill>
                  <a:latin typeface="Segoe UI"/>
                  <a:ea typeface="Segoe UI"/>
                  <a:cs typeface="Segoe UI"/>
                </a:rPr>
                <a:t> CML </a:t>
              </a:r>
              <a:r>
                <a:rPr lang="en-US" sz="1400" b="0" i="0" u="none" strike="noStrike" cap="none" spc="0">
                  <a:solidFill>
                    <a:schemeClr val="tx1"/>
                  </a:solidFill>
                  <a:latin typeface="Segoe UI"/>
                  <a:ea typeface="Segoe UI"/>
                  <a:cs typeface="Segoe UI"/>
                </a:rPr>
                <a:t>and</a:t>
              </a:r>
              <a:r>
                <a:rPr lang="en-US" sz="1400" b="1" i="0" u="none" strike="noStrike" cap="none" spc="0">
                  <a:solidFill>
                    <a:schemeClr val="tx1"/>
                  </a:solidFill>
                  <a:latin typeface="Segoe UI"/>
                  <a:ea typeface="Segoe UI"/>
                  <a:cs typeface="Segoe UI"/>
                </a:rPr>
                <a:t> </a:t>
              </a:r>
              <a:r>
                <a:rPr lang="en-US" sz="1400" b="1" i="0" u="none" strike="noStrike" cap="none" spc="0">
                  <a:solidFill>
                    <a:srgbClr val="000000"/>
                  </a:solidFill>
                  <a:latin typeface="Segoe UI"/>
                  <a:ea typeface="Times New Roman"/>
                  <a:cs typeface="Segoe UI"/>
                </a:rPr>
                <a:t>0.858 </a:t>
              </a:r>
              <a:r>
                <a:rPr lang="en-US" sz="1400" b="0" i="0" u="none" strike="noStrike" cap="none" spc="0">
                  <a:solidFill>
                    <a:srgbClr val="000000"/>
                  </a:solidFill>
                  <a:latin typeface="Segoe UI"/>
                  <a:ea typeface="Times New Roman"/>
                  <a:cs typeface="Segoe UI"/>
                </a:rPr>
                <a:t>compared to</a:t>
              </a:r>
              <a:r>
                <a:rPr lang="en-US" sz="1400" b="1" i="0" u="none" strike="noStrike" cap="none" spc="0">
                  <a:solidFill>
                    <a:srgbClr val="000000"/>
                  </a:solidFill>
                  <a:latin typeface="Segoe UI"/>
                  <a:ea typeface="Times New Roman"/>
                  <a:cs typeface="Segoe UI"/>
                </a:rPr>
                <a:t> 0.816</a:t>
              </a:r>
              <a:r>
                <a:rPr lang="en-US" sz="1400" b="1" i="0" u="none" strike="noStrike" cap="none" spc="0">
                  <a:solidFill>
                    <a:schemeClr val="tx1"/>
                  </a:solidFill>
                  <a:latin typeface="Segoe UI"/>
                  <a:ea typeface="Segoe UI"/>
                  <a:cs typeface="Segoe UI"/>
                </a:rPr>
                <a:t> </a:t>
              </a:r>
              <a:r>
                <a:rPr lang="en-US" sz="1400" b="0" i="0" u="none" strike="noStrike" cap="none" spc="0">
                  <a:solidFill>
                    <a:schemeClr val="tx1"/>
                  </a:solidFill>
                  <a:latin typeface="Segoe UI"/>
                  <a:ea typeface="Segoe UI"/>
                  <a:cs typeface="Segoe UI"/>
                </a:rPr>
                <a:t>for</a:t>
              </a:r>
              <a:r>
                <a:rPr lang="en-US" sz="1400" b="1" i="0" u="none" strike="noStrike" cap="none" spc="0">
                  <a:solidFill>
                    <a:schemeClr val="tx1"/>
                  </a:solidFill>
                  <a:latin typeface="Segoe UI"/>
                  <a:ea typeface="Segoe UI"/>
                  <a:cs typeface="Segoe UI"/>
                </a:rPr>
                <a:t> </a:t>
              </a:r>
              <a:r>
                <a:rPr lang="en-US" sz="1400" b="1" i="0" u="none" strike="noStrike" cap="none" spc="0">
                  <a:solidFill>
                    <a:srgbClr val="000000"/>
                  </a:solidFill>
                  <a:latin typeface="Segoe UI"/>
                  <a:ea typeface="Times New Roman"/>
                  <a:cs typeface="Segoe UI"/>
                </a:rPr>
                <a:t>SoilNet, </a:t>
              </a:r>
              <a:r>
                <a:rPr lang="en-US" sz="1400" b="0" i="0" u="none" strike="noStrike" cap="none" spc="0">
                  <a:solidFill>
                    <a:srgbClr val="000000"/>
                  </a:solidFill>
                  <a:latin typeface="Segoe UI"/>
                  <a:ea typeface="Times New Roman"/>
                  <a:cs typeface="Segoe UI"/>
                </a:rPr>
                <a:t>demonstrating the significance of using neighbors information</a:t>
              </a:r>
              <a:endParaRPr sz="1400" b="1" strike="noStrike" spc="0">
                <a:solidFill>
                  <a:srgbClr val="000000"/>
                </a:solidFill>
                <a:latin typeface="Segoe UI"/>
                <a:ea typeface="DejaVu Sans"/>
              </a:endParaRPr>
            </a:p>
          </p:txBody>
        </p:sp>
        <p:pic>
          <p:nvPicPr>
            <p:cNvPr id="1860584669" name="Obraz 1860584668"/>
            <p:cNvPicPr>
              <a:picLocks noChangeAspect="1"/>
            </p:cNvPicPr>
            <p:nvPr/>
          </p:nvPicPr>
          <p:blipFill>
            <a:blip r:embed="rId3"/>
            <a:stretch/>
          </p:blipFill>
          <p:spPr bwMode="auto">
            <a:xfrm>
              <a:off x="0" y="0"/>
              <a:ext cx="3234296" cy="1726887"/>
            </a:xfrm>
            <a:prstGeom prst="rect">
              <a:avLst/>
            </a:prstGeom>
          </p:spPr>
        </p:pic>
      </p:grpSp>
      <p:grpSp>
        <p:nvGrpSpPr>
          <p:cNvPr id="281632784" name="Grupa 281632783"/>
          <p:cNvGrpSpPr/>
          <p:nvPr/>
        </p:nvGrpSpPr>
        <p:grpSpPr bwMode="auto">
          <a:xfrm>
            <a:off x="7056968" y="430354"/>
            <a:ext cx="2011190" cy="4334067"/>
            <a:chOff x="0" y="0"/>
            <a:chExt cx="2011190" cy="4334067"/>
          </a:xfrm>
        </p:grpSpPr>
        <p:sp>
          <p:nvSpPr>
            <p:cNvPr id="1056807087" name="pole tekstowe 1056807086"/>
            <p:cNvSpPr txBox="1"/>
            <p:nvPr/>
          </p:nvSpPr>
          <p:spPr bwMode="auto">
            <a:xfrm>
              <a:off x="0" y="2962107"/>
              <a:ext cx="2011190" cy="137196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lnSpc>
                  <a:spcPct val="100000"/>
                </a:lnSpc>
                <a:spcBef>
                  <a:spcPts val="0"/>
                </a:spcBef>
                <a:spcAft>
                  <a:spcPts val="564"/>
                </a:spcAft>
                <a:defRPr/>
              </a:pPr>
              <a:r>
                <a:rPr sz="1400" b="0" i="0" u="none">
                  <a:solidFill>
                    <a:srgbClr val="000000"/>
                  </a:solidFill>
                  <a:latin typeface="Segoe UI"/>
                  <a:ea typeface="Times New Roman"/>
                  <a:cs typeface="Segoe UI"/>
                </a:rPr>
                <a:t>inconsistent labeling and data quality issues in SoilNet underscore the  need for rigorous data verification and QC protocols</a:t>
              </a:r>
              <a:endParaRPr sz="2000" b="1" i="0" u="none">
                <a:solidFill>
                  <a:srgbClr val="000000"/>
                </a:solidFill>
                <a:latin typeface="Segoe UI"/>
                <a:ea typeface="Times New Roman"/>
                <a:cs typeface="Segoe UI"/>
              </a:endParaRPr>
            </a:p>
          </p:txBody>
        </p:sp>
        <p:pic>
          <p:nvPicPr>
            <p:cNvPr id="851666435" name="Obraz 851666434"/>
            <p:cNvPicPr>
              <a:picLocks noChangeAspect="1"/>
            </p:cNvPicPr>
            <p:nvPr/>
          </p:nvPicPr>
          <p:blipFill>
            <a:blip r:embed="rId4"/>
            <a:srcRect l="53335" t="8204" r="6828" b="6358"/>
            <a:stretch/>
          </p:blipFill>
          <p:spPr bwMode="auto">
            <a:xfrm>
              <a:off x="354708" y="0"/>
              <a:ext cx="1381175" cy="29621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7702248"/>
                                        </p:tgtEl>
                                        <p:attrNameLst>
                                          <p:attrName>style.visibility</p:attrName>
                                        </p:attrNameLst>
                                      </p:cBhvr>
                                      <p:to>
                                        <p:strVal val="visible"/>
                                      </p:to>
                                    </p:set>
                                    <p:animEffect transition="in" filter="fade">
                                      <p:cBhvr>
                                        <p:cTn id="7" dur="1000"/>
                                        <p:tgtEl>
                                          <p:spTgt spid="847702248"/>
                                        </p:tgtEl>
                                      </p:cBhvr>
                                    </p:animEffect>
                                    <p:anim calcmode="lin" valueType="num">
                                      <p:cBhvr>
                                        <p:cTn id="8" dur="1000" fill="hold"/>
                                        <p:tgtEl>
                                          <p:spTgt spid="847702248"/>
                                        </p:tgtEl>
                                        <p:attrNameLst>
                                          <p:attrName>ppt_x</p:attrName>
                                        </p:attrNameLst>
                                      </p:cBhvr>
                                      <p:tavLst>
                                        <p:tav tm="0">
                                          <p:val>
                                            <p:strVal val="#ppt_x"/>
                                          </p:val>
                                        </p:tav>
                                        <p:tav tm="100000">
                                          <p:val>
                                            <p:strVal val="#ppt_x"/>
                                          </p:val>
                                        </p:tav>
                                      </p:tavLst>
                                    </p:anim>
                                    <p:anim calcmode="lin" valueType="num">
                                      <p:cBhvr>
                                        <p:cTn id="9" dur="1000" fill="hold"/>
                                        <p:tgtEl>
                                          <p:spTgt spid="8477022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2418361"/>
                                        </p:tgtEl>
                                        <p:attrNameLst>
                                          <p:attrName>style.visibility</p:attrName>
                                        </p:attrNameLst>
                                      </p:cBhvr>
                                      <p:to>
                                        <p:strVal val="visible"/>
                                      </p:to>
                                    </p:set>
                                    <p:animEffect transition="in" filter="fade">
                                      <p:cBhvr>
                                        <p:cTn id="14" dur="1000"/>
                                        <p:tgtEl>
                                          <p:spTgt spid="712418361"/>
                                        </p:tgtEl>
                                      </p:cBhvr>
                                    </p:animEffect>
                                    <p:anim calcmode="lin" valueType="num">
                                      <p:cBhvr>
                                        <p:cTn id="15" dur="1000" fill="hold"/>
                                        <p:tgtEl>
                                          <p:spTgt spid="712418361"/>
                                        </p:tgtEl>
                                        <p:attrNameLst>
                                          <p:attrName>ppt_x</p:attrName>
                                        </p:attrNameLst>
                                      </p:cBhvr>
                                      <p:tavLst>
                                        <p:tav tm="0">
                                          <p:val>
                                            <p:strVal val="#ppt_x"/>
                                          </p:val>
                                        </p:tav>
                                        <p:tav tm="100000">
                                          <p:val>
                                            <p:strVal val="#ppt_x"/>
                                          </p:val>
                                        </p:tav>
                                      </p:tavLst>
                                    </p:anim>
                                    <p:anim calcmode="lin" valueType="num">
                                      <p:cBhvr>
                                        <p:cTn id="16" dur="1000" fill="hold"/>
                                        <p:tgtEl>
                                          <p:spTgt spid="7124183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1632784"/>
                                        </p:tgtEl>
                                        <p:attrNameLst>
                                          <p:attrName>style.visibility</p:attrName>
                                        </p:attrNameLst>
                                      </p:cBhvr>
                                      <p:to>
                                        <p:strVal val="visible"/>
                                      </p:to>
                                    </p:set>
                                    <p:animEffect transition="in" filter="fade">
                                      <p:cBhvr>
                                        <p:cTn id="21" dur="1000"/>
                                        <p:tgtEl>
                                          <p:spTgt spid="281632784"/>
                                        </p:tgtEl>
                                      </p:cBhvr>
                                    </p:animEffect>
                                    <p:anim calcmode="lin" valueType="num">
                                      <p:cBhvr>
                                        <p:cTn id="22" dur="1000" fill="hold"/>
                                        <p:tgtEl>
                                          <p:spTgt spid="281632784"/>
                                        </p:tgtEl>
                                        <p:attrNameLst>
                                          <p:attrName>ppt_x</p:attrName>
                                        </p:attrNameLst>
                                      </p:cBhvr>
                                      <p:tavLst>
                                        <p:tav tm="0">
                                          <p:val>
                                            <p:strVal val="#ppt_x"/>
                                          </p:val>
                                        </p:tav>
                                        <p:tav tm="100000">
                                          <p:val>
                                            <p:strVal val="#ppt_x"/>
                                          </p:val>
                                        </p:tav>
                                      </p:tavLst>
                                    </p:anim>
                                    <p:anim calcmode="lin" valueType="num">
                                      <p:cBhvr>
                                        <p:cTn id="23" dur="1000" fill="hold"/>
                                        <p:tgtEl>
                                          <p:spTgt spid="2816327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9288265" name="PlaceHolder 1"/>
          <p:cNvSpPr>
            <a:spLocks noGrp="1"/>
          </p:cNvSpPr>
          <p:nvPr>
            <p:ph type="title"/>
          </p:nvPr>
        </p:nvSpPr>
        <p:spPr bwMode="auto">
          <a:xfrm>
            <a:off x="457200" y="205200"/>
            <a:ext cx="8229240" cy="858600"/>
          </a:xfrm>
          <a:prstGeom prst="rect">
            <a:avLst/>
          </a:prstGeom>
          <a:noFill/>
          <a:ln w="0">
            <a:noFill/>
          </a:ln>
        </p:spPr>
        <p:txBody>
          <a:bodyPr lIns="0" tIns="0" rIns="0" bIns="0" anchor="ctr">
            <a:noAutofit/>
          </a:bodyPr>
          <a:lstStyle/>
          <a:p>
            <a:pPr>
              <a:defRPr/>
            </a:pPr>
            <a:r>
              <a:rPr lang="en-US" sz="2000" b="1" i="0" u="none" strike="noStrike" cap="none" spc="0">
                <a:solidFill>
                  <a:srgbClr val="000000"/>
                </a:solidFill>
                <a:latin typeface="Segoe UI"/>
                <a:ea typeface="Arial"/>
                <a:cs typeface="Segoe UI"/>
              </a:rPr>
              <a:t>Do you want to know more? </a:t>
            </a:r>
            <a:r>
              <a:rPr lang="en-US" sz="2000" b="1" i="0" u="none" strike="noStrike" cap="none" spc="0">
                <a:solidFill>
                  <a:schemeClr val="tx1"/>
                </a:solidFill>
                <a:latin typeface="Segoe UI"/>
                <a:ea typeface="Segoe UI"/>
                <a:cs typeface="Segoe UI"/>
              </a:rPr>
              <a:t>Preprint available on EarthArXiv!</a:t>
            </a:r>
            <a:endParaRPr sz="2000" b="1">
              <a:solidFill>
                <a:schemeClr val="tx1"/>
              </a:solidFill>
              <a:latin typeface="Segoe UI"/>
              <a:cs typeface="Segoe UI"/>
            </a:endParaRPr>
          </a:p>
        </p:txBody>
      </p:sp>
      <p:sp>
        <p:nvSpPr>
          <p:cNvPr id="1341199272" name="PlaceHolder 2"/>
          <p:cNvSpPr>
            <a:spLocks noGrp="1"/>
          </p:cNvSpPr>
          <p:nvPr>
            <p:ph/>
          </p:nvPr>
        </p:nvSpPr>
        <p:spPr bwMode="auto">
          <a:xfrm>
            <a:off x="457199" y="1432611"/>
            <a:ext cx="8229240" cy="1613563"/>
          </a:xfrm>
          <a:prstGeom prst="rect">
            <a:avLst/>
          </a:prstGeom>
          <a:noFill/>
          <a:ln w="0">
            <a:noFill/>
          </a:ln>
        </p:spPr>
        <p:txBody>
          <a:bodyPr lIns="0" tIns="0" rIns="0" bIns="0" anchor="t">
            <a:normAutofit/>
          </a:bodyPr>
          <a:lstStyle/>
          <a:p>
            <a:pPr>
              <a:defRPr/>
            </a:pPr>
            <a:endParaRPr sz="1400">
              <a:solidFill>
                <a:schemeClr val="tx1"/>
              </a:solidFill>
              <a:latin typeface="Segoe UI"/>
              <a:cs typeface="Segoe UI"/>
            </a:endParaRPr>
          </a:p>
          <a:p>
            <a:pPr>
              <a:defRPr/>
            </a:pPr>
            <a:endParaRPr sz="1400" b="1">
              <a:solidFill>
                <a:schemeClr val="tx1"/>
              </a:solidFill>
              <a:latin typeface="Segoe UI"/>
              <a:cs typeface="Segoe UI"/>
            </a:endParaRPr>
          </a:p>
          <a:p>
            <a:pPr algn="ctr">
              <a:defRPr/>
            </a:pPr>
            <a:r>
              <a:rPr sz="1600" b="0" i="0" u="none">
                <a:solidFill>
                  <a:schemeClr val="tx1"/>
                </a:solidFill>
                <a:latin typeface="Segoe UI"/>
                <a:ea typeface="Times New Roman"/>
                <a:cs typeface="Segoe UI"/>
              </a:rPr>
              <a:t>Lasota, E., Houben, T., Polz, J.,  Schmidt, L., Glawion, L., Schäfer, D.,</a:t>
            </a:r>
            <a:r>
              <a:rPr sz="1600">
                <a:latin typeface="Segoe UI"/>
                <a:cs typeface="Segoe UI"/>
              </a:rPr>
              <a:t> Bumberger, J.</a:t>
            </a:r>
            <a:r>
              <a:rPr sz="1600" b="0" i="0" u="none">
                <a:solidFill>
                  <a:schemeClr val="tx1"/>
                </a:solidFill>
                <a:latin typeface="Segoe UI"/>
                <a:ea typeface="Times New Roman"/>
                <a:cs typeface="Segoe UI"/>
              </a:rPr>
              <a:t>,  Chwala, C. (2024).  Interpretable Quality Control of Sparsely Distributed Environmental  Sensor Networks Using Graph Neural Networks.</a:t>
            </a:r>
            <a:endParaRPr sz="1600">
              <a:solidFill>
                <a:schemeClr val="tx1"/>
              </a:solidFill>
              <a:latin typeface="Segoe UI"/>
              <a:cs typeface="Segoe UI"/>
            </a:endParaRPr>
          </a:p>
          <a:p>
            <a:pPr algn="ctr">
              <a:defRPr/>
            </a:pPr>
            <a:r>
              <a:rPr sz="1600" b="0" i="0" u="none">
                <a:solidFill>
                  <a:schemeClr val="tx1"/>
                </a:solidFill>
                <a:latin typeface="Segoe UI"/>
                <a:ea typeface="Times New Roman"/>
                <a:cs typeface="Segoe UI"/>
              </a:rPr>
              <a:t>https://doi.org/10.31223/X5WT3W</a:t>
            </a:r>
            <a:endParaRPr sz="1600">
              <a:solidFill>
                <a:schemeClr val="tx1"/>
              </a:solidFill>
              <a:latin typeface="Segoe UI"/>
              <a:cs typeface="Segoe U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5" name="Prostokąt 474"/>
          <p:cNvSpPr/>
          <p:nvPr/>
        </p:nvSpPr>
        <p:spPr bwMode="auto">
          <a:xfrm>
            <a:off x="1200600" y="946440"/>
            <a:ext cx="6147360" cy="314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defRPr/>
            </a:pPr>
            <a:r>
              <a:rPr lang="en-US" sz="2600" b="1" strike="noStrike" spc="-21">
                <a:solidFill>
                  <a:srgbClr val="00806F"/>
                </a:solidFill>
                <a:latin typeface="Segoe UI"/>
                <a:ea typeface="DejaVu Sans"/>
                <a:cs typeface="Segoe UI"/>
              </a:rPr>
              <a:t>THANK YOU FOR YOUR ATTENTION!</a:t>
            </a:r>
            <a:endParaRPr sz="2600" b="1" strike="noStrike" spc="-20">
              <a:solidFill>
                <a:srgbClr val="00806F"/>
              </a:solidFill>
              <a:latin typeface="Segoe UI"/>
              <a:cs typeface="Segoe UI"/>
            </a:endParaRPr>
          </a:p>
          <a:p>
            <a:pPr algn="ctr">
              <a:lnSpc>
                <a:spcPct val="100000"/>
              </a:lnSpc>
              <a:buNone/>
              <a:defRPr/>
            </a:pPr>
            <a:r>
              <a:rPr lang="en-HK" sz="2000" b="1" strike="noStrike" spc="-20">
                <a:solidFill>
                  <a:srgbClr val="00806F"/>
                </a:solidFill>
                <a:latin typeface="Segoe UI"/>
                <a:ea typeface="DejaVu Sans"/>
                <a:cs typeface="Segoe UI"/>
              </a:rPr>
              <a:t>Comments </a:t>
            </a:r>
            <a:r>
              <a:rPr lang="pl-PL" sz="2000" b="1" strike="noStrike" spc="-19">
                <a:solidFill>
                  <a:srgbClr val="00806F"/>
                </a:solidFill>
                <a:latin typeface="Segoe UI"/>
                <a:ea typeface="DejaVu Sans"/>
                <a:cs typeface="Segoe UI"/>
              </a:rPr>
              <a:t>and </a:t>
            </a:r>
            <a:r>
              <a:rPr lang="en-GB" sz="2000" b="1" strike="noStrike" spc="-19">
                <a:solidFill>
                  <a:srgbClr val="00806F"/>
                </a:solidFill>
                <a:latin typeface="Segoe UI"/>
                <a:ea typeface="DejaVu Sans"/>
                <a:cs typeface="Segoe UI"/>
              </a:rPr>
              <a:t>questions are </a:t>
            </a:r>
            <a:r>
              <a:rPr lang="pl-PL" sz="2000" b="1" strike="noStrike" spc="-19">
                <a:solidFill>
                  <a:srgbClr val="00806F"/>
                </a:solidFill>
                <a:latin typeface="Segoe UI"/>
                <a:ea typeface="DejaVu Sans"/>
                <a:cs typeface="Segoe UI"/>
              </a:rPr>
              <a:t>most welcome! </a:t>
            </a:r>
            <a:endParaRPr sz="2600" b="0" strike="noStrike" spc="0">
              <a:latin typeface="Segoe UI"/>
              <a:cs typeface="Segoe UI"/>
            </a:endParaRPr>
          </a:p>
        </p:txBody>
      </p:sp>
      <p:sp>
        <p:nvSpPr>
          <p:cNvPr id="1011319013" name="Prostokąt 1011319012"/>
          <p:cNvSpPr/>
          <p:nvPr/>
        </p:nvSpPr>
        <p:spPr bwMode="auto">
          <a:xfrm>
            <a:off x="1200599" y="3428371"/>
            <a:ext cx="6147360" cy="81866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defRPr/>
            </a:pPr>
            <a:r>
              <a:rPr sz="2200" b="0" strike="noStrike" spc="0">
                <a:latin typeface="Segoe UI"/>
                <a:cs typeface="Segoe UI"/>
              </a:rPr>
              <a:t>elzbieta.lasota@kit.edu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94651491" name="PlaceHolder 1"/>
          <p:cNvSpPr>
            <a:spLocks noGrp="1"/>
          </p:cNvSpPr>
          <p:nvPr>
            <p:ph type="title"/>
          </p:nvPr>
        </p:nvSpPr>
        <p:spPr bwMode="auto">
          <a:xfrm>
            <a:off x="457200" y="0"/>
            <a:ext cx="8229240" cy="858600"/>
          </a:xfrm>
          <a:prstGeom prst="rect">
            <a:avLst/>
          </a:prstGeom>
          <a:noFill/>
          <a:ln w="0">
            <a:noFill/>
          </a:ln>
        </p:spPr>
        <p:txBody>
          <a:bodyPr vertOverflow="overflow" horzOverflow="overflow" vert="horz" wrap="square" lIns="0" tIns="0" rIns="0" bIns="0" numCol="1" spcCol="0" rtlCol="0" fromWordArt="0" anchor="ctr" anchorCtr="0" forceAA="0" compatLnSpc="0">
            <a:noAutofit/>
          </a:bodyPr>
          <a:lstStyle/>
          <a:p>
            <a:pPr>
              <a:defRPr/>
            </a:pPr>
            <a:r>
              <a:rPr sz="2000" b="1">
                <a:latin typeface="Segoe UI"/>
                <a:cs typeface="Segoe UI"/>
              </a:rPr>
              <a:t>Problem and motivation</a:t>
            </a:r>
            <a:endParaRPr sz="2000" b="1"/>
          </a:p>
        </p:txBody>
      </p:sp>
      <p:sp>
        <p:nvSpPr>
          <p:cNvPr id="178396376" name="PlaceHolder 2"/>
          <p:cNvSpPr>
            <a:spLocks noGrp="1"/>
          </p:cNvSpPr>
          <p:nvPr>
            <p:ph type="subTitle"/>
          </p:nvPr>
        </p:nvSpPr>
        <p:spPr bwMode="auto">
          <a:xfrm>
            <a:off x="113023" y="858600"/>
            <a:ext cx="3987209" cy="3998521"/>
          </a:xfrm>
          <a:prstGeom prst="rect">
            <a:avLst/>
          </a:prstGeom>
          <a:noFill/>
          <a:ln w="0">
            <a:noFill/>
          </a:ln>
        </p:spPr>
        <p:txBody>
          <a:bodyPr lIns="0" tIns="0" rIns="0" bIns="0" anchor="ctr">
            <a:noAutofit/>
          </a:bodyPr>
          <a:lstStyle/>
          <a:p>
            <a:pPr marL="416160" indent="-416160" algn="just">
              <a:lnSpc>
                <a:spcPct val="100000"/>
              </a:lnSpc>
              <a:spcBef>
                <a:spcPts val="0"/>
              </a:spcBef>
              <a:spcAft>
                <a:spcPts val="283"/>
              </a:spcAft>
              <a:buClr>
                <a:srgbClr val="009682"/>
              </a:buClr>
              <a:buFont typeface="Arial"/>
              <a:buChar char="•"/>
              <a:defRPr/>
            </a:pPr>
            <a:r>
              <a:rPr lang="en-US" sz="1600" b="0" i="0" u="none" strike="noStrike" cap="none" spc="0">
                <a:solidFill>
                  <a:srgbClr val="000000"/>
                </a:solidFill>
                <a:latin typeface="Segoe UI"/>
                <a:ea typeface="Times New Roman"/>
                <a:cs typeface="Segoe UI"/>
              </a:rPr>
              <a:t>Quality control (QC) of environmental sensors is essential for producing high-quality, trustworthy data</a:t>
            </a:r>
            <a:r>
              <a:rPr lang="en-US" sz="1600" b="0" i="0" u="none" strike="noStrike" cap="none" spc="0">
                <a:solidFill>
                  <a:srgbClr val="000000"/>
                </a:solidFill>
                <a:latin typeface="Segoe UI"/>
                <a:ea typeface="Segoe UI"/>
                <a:cs typeface="Segoe UI"/>
              </a:rPr>
              <a:t> </a:t>
            </a:r>
            <a:endParaRPr sz="1600" b="0" i="0" u="none" strike="noStrike" cap="none" spc="0">
              <a:solidFill>
                <a:srgbClr val="000000"/>
              </a:solidFill>
              <a:latin typeface="Times New Roman"/>
              <a:cs typeface="Times New Roman"/>
            </a:endParaRPr>
          </a:p>
          <a:p>
            <a:pPr marL="416160" indent="-416160" algn="just">
              <a:lnSpc>
                <a:spcPct val="100000"/>
              </a:lnSpc>
              <a:spcBef>
                <a:spcPts val="0"/>
              </a:spcBef>
              <a:spcAft>
                <a:spcPts val="283"/>
              </a:spcAft>
              <a:buClr>
                <a:srgbClr val="009682"/>
              </a:buClr>
              <a:buFont typeface="Arial"/>
              <a:buChar char="•"/>
              <a:defRPr/>
            </a:pPr>
            <a:r>
              <a:rPr lang="en-US" sz="1600" b="0" i="0" u="none" strike="noStrike" cap="none" spc="0">
                <a:solidFill>
                  <a:srgbClr val="000000"/>
                </a:solidFill>
                <a:latin typeface="Segoe UI"/>
                <a:ea typeface="Times New Roman"/>
                <a:cs typeface="Segoe UI"/>
              </a:rPr>
              <a:t>QC of time series data from multiple scattered sensors is especially challenging due to the requirement to simultaneously integrate and analyze observations from nearby sensors and consecutive epochs,</a:t>
            </a:r>
            <a:endParaRPr sz="1600" b="0" strike="noStrike" spc="0">
              <a:latin typeface="Arial"/>
            </a:endParaRPr>
          </a:p>
          <a:p>
            <a:pPr marL="416160" indent="-416160" algn="just">
              <a:lnSpc>
                <a:spcPct val="100000"/>
              </a:lnSpc>
              <a:spcBef>
                <a:spcPts val="0"/>
              </a:spcBef>
              <a:spcAft>
                <a:spcPts val="283"/>
              </a:spcAft>
              <a:buClr>
                <a:srgbClr val="009682"/>
              </a:buClr>
              <a:buFont typeface="Arial"/>
              <a:buChar char="•"/>
              <a:defRPr/>
            </a:pPr>
            <a:r>
              <a:rPr lang="en-US" sz="1600" b="0" i="0" u="none" strike="noStrike" cap="none" spc="0">
                <a:solidFill>
                  <a:srgbClr val="000000"/>
                </a:solidFill>
                <a:latin typeface="Segoe UI"/>
                <a:ea typeface="Segoe UI"/>
                <a:cs typeface="Segoe UI"/>
              </a:rPr>
              <a:t>AI-based QC frameworks are </a:t>
            </a:r>
            <a:r>
              <a:rPr lang="en-US" sz="1600" b="0" i="0" u="none" strike="noStrike" cap="none" spc="0">
                <a:solidFill>
                  <a:srgbClr val="000000"/>
                </a:solidFill>
                <a:latin typeface="Segoe UI"/>
                <a:ea typeface="Times New Roman"/>
                <a:cs typeface="Segoe UI"/>
              </a:rPr>
              <a:t>able to effectively handle large volumes of data and identify complex  patterns and anomalies that may be challenging for traditional methods</a:t>
            </a:r>
            <a:endParaRPr sz="1600" b="0" i="0" u="none" strike="noStrike" cap="none" spc="0">
              <a:solidFill>
                <a:srgbClr val="000000"/>
              </a:solidFill>
              <a:latin typeface="Times New Roman"/>
              <a:cs typeface="Times New Roman"/>
            </a:endParaRPr>
          </a:p>
          <a:p>
            <a:pPr>
              <a:defRPr/>
            </a:pPr>
            <a:endParaRPr/>
          </a:p>
        </p:txBody>
      </p:sp>
      <p:pic>
        <p:nvPicPr>
          <p:cNvPr id="497652801" name="Obraz 497652800"/>
          <p:cNvPicPr>
            <a:picLocks noChangeAspect="1"/>
          </p:cNvPicPr>
          <p:nvPr/>
        </p:nvPicPr>
        <p:blipFill>
          <a:blip r:embed="rId3"/>
          <a:stretch/>
        </p:blipFill>
        <p:spPr bwMode="auto">
          <a:xfrm>
            <a:off x="4272519" y="518853"/>
            <a:ext cx="4668735" cy="41311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94523140" name="Obraz 594523139"/>
          <p:cNvPicPr>
            <a:picLocks noChangeAspect="1"/>
          </p:cNvPicPr>
          <p:nvPr/>
        </p:nvPicPr>
        <p:blipFill>
          <a:blip r:embed="rId2"/>
          <a:srcRect l="7605" r="47001" b="70028"/>
          <a:stretch/>
        </p:blipFill>
        <p:spPr bwMode="auto">
          <a:xfrm>
            <a:off x="5643404" y="567225"/>
            <a:ext cx="3458426" cy="2088253"/>
          </a:xfrm>
          <a:prstGeom prst="rect">
            <a:avLst/>
          </a:prstGeom>
        </p:spPr>
      </p:pic>
      <p:sp>
        <p:nvSpPr>
          <p:cNvPr id="656249021" name="PlaceHolder 1"/>
          <p:cNvSpPr>
            <a:spLocks noGrp="1"/>
          </p:cNvSpPr>
          <p:nvPr/>
        </p:nvSpPr>
        <p:spPr bwMode="auto">
          <a:xfrm>
            <a:off x="457200" y="0"/>
            <a:ext cx="8229240" cy="858600"/>
          </a:xfrm>
          <a:prstGeom prst="rect">
            <a:avLst/>
          </a:prstGeom>
          <a:noFill/>
          <a:ln w="0">
            <a:noFill/>
          </a:ln>
        </p:spPr>
        <p:txBody>
          <a:bodyPr vertOverflow="overflow" horzOverflow="overflow" vert="horz" wrap="square" lIns="0" tIns="0" rIns="0" bIns="0" numCol="1" spcCol="0" rtlCol="0" fromWordArt="0" anchor="ctr" anchorCtr="0" forceAA="0" compatLnSpc="0">
            <a:noAutofit/>
          </a:bodyPr>
          <a:lstStyle/>
          <a:p>
            <a:pPr>
              <a:defRPr/>
            </a:pPr>
            <a:r>
              <a:rPr sz="2000" b="1">
                <a:latin typeface="Segoe UI"/>
                <a:cs typeface="Segoe UI"/>
              </a:rPr>
              <a:t>Data</a:t>
            </a:r>
            <a:endParaRPr sz="2000" b="1"/>
          </a:p>
        </p:txBody>
      </p:sp>
      <p:pic>
        <p:nvPicPr>
          <p:cNvPr id="30559520" name="Obraz 30559519"/>
          <p:cNvPicPr>
            <a:picLocks noChangeAspect="1"/>
          </p:cNvPicPr>
          <p:nvPr/>
        </p:nvPicPr>
        <p:blipFill>
          <a:blip r:embed="rId3"/>
          <a:srcRect t="2700" r="44387" b="50465"/>
          <a:stretch/>
        </p:blipFill>
        <p:spPr bwMode="auto">
          <a:xfrm>
            <a:off x="5446530" y="2750535"/>
            <a:ext cx="3655299" cy="2378793"/>
          </a:xfrm>
          <a:prstGeom prst="rect">
            <a:avLst/>
          </a:prstGeom>
        </p:spPr>
      </p:pic>
      <p:sp>
        <p:nvSpPr>
          <p:cNvPr id="450" name="Prostokąt 449"/>
          <p:cNvSpPr/>
          <p:nvPr/>
        </p:nvSpPr>
        <p:spPr bwMode="auto">
          <a:xfrm>
            <a:off x="190515" y="858600"/>
            <a:ext cx="5050769" cy="2530053"/>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13999"/>
              </a:lnSpc>
              <a:defRPr/>
            </a:pPr>
            <a:r>
              <a:rPr lang="pl-PL" sz="1800" b="1" i="0" u="none" strike="noStrike" cap="none" spc="0">
                <a:solidFill>
                  <a:srgbClr val="000000"/>
                </a:solidFill>
                <a:latin typeface="Segoe UI"/>
                <a:ea typeface="Segoe UI"/>
                <a:cs typeface="Segoe UI"/>
              </a:rPr>
              <a:t>Commercial Microwave Links (CML)</a:t>
            </a:r>
            <a:endParaRPr sz="1800" b="0" strike="noStrike" spc="0">
              <a:latin typeface="Segoe UI"/>
              <a:cs typeface="Segoe UI"/>
            </a:endParaRPr>
          </a:p>
          <a:p>
            <a:pPr marL="195840" indent="-195840" algn="just">
              <a:lnSpc>
                <a:spcPct val="113999"/>
              </a:lnSpc>
              <a:spcBef>
                <a:spcPts val="0"/>
              </a:spcBef>
              <a:spcAft>
                <a:spcPts val="283"/>
              </a:spcAft>
              <a:buClr>
                <a:srgbClr val="009682"/>
              </a:buClr>
              <a:buFont typeface="Arial"/>
              <a:buChar char="•"/>
              <a:defRPr/>
            </a:pPr>
            <a:r>
              <a:rPr lang="pl-PL" sz="1600" b="0" strike="noStrike" spc="-1">
                <a:latin typeface="Segoe UI"/>
                <a:cs typeface="Segoe UI"/>
              </a:rPr>
              <a:t>data from 20 sensors in March, May, July 2019 flagged by 4 experts,</a:t>
            </a:r>
            <a:endParaRPr lang="pl-PL" sz="1600" b="0" strike="noStrike" spc="0">
              <a:latin typeface="Segoe UI"/>
              <a:cs typeface="Segoe UI"/>
            </a:endParaRPr>
          </a:p>
          <a:p>
            <a:pPr marL="195840" indent="-195840" algn="just">
              <a:lnSpc>
                <a:spcPct val="113999"/>
              </a:lnSpc>
              <a:spcBef>
                <a:spcPts val="0"/>
              </a:spcBef>
              <a:spcAft>
                <a:spcPts val="283"/>
              </a:spcAft>
              <a:buClr>
                <a:srgbClr val="009682"/>
              </a:buClr>
              <a:buFont typeface="Arial"/>
              <a:buChar char="•"/>
              <a:defRPr/>
            </a:pPr>
            <a:r>
              <a:rPr lang="pl-PL" sz="1600" b="0" strike="noStrike" spc="-1">
                <a:latin typeface="Segoe UI"/>
                <a:cs typeface="Segoe UI"/>
              </a:rPr>
              <a:t>patches 20 km around flagged CML</a:t>
            </a:r>
            <a:endParaRPr lang="pl-PL" sz="1600" b="0" strike="noStrike" spc="0">
              <a:latin typeface="Segoe UI"/>
              <a:cs typeface="Segoe UI"/>
            </a:endParaRPr>
          </a:p>
          <a:p>
            <a:pPr marL="195840" indent="-195840" algn="just">
              <a:lnSpc>
                <a:spcPct val="113999"/>
              </a:lnSpc>
              <a:spcBef>
                <a:spcPts val="0"/>
              </a:spcBef>
              <a:spcAft>
                <a:spcPts val="282"/>
              </a:spcAft>
              <a:buClr>
                <a:srgbClr val="009682"/>
              </a:buClr>
              <a:buFont typeface="Arial"/>
              <a:buChar char="•"/>
              <a:defRPr/>
            </a:pPr>
            <a:r>
              <a:rPr lang="pl-PL" sz="1600" b="0" i="0" u="none" strike="noStrike" cap="none" spc="0">
                <a:solidFill>
                  <a:srgbClr val="000000"/>
                </a:solidFill>
                <a:latin typeface="Segoe UI"/>
                <a:ea typeface="Segoe UI"/>
                <a:cs typeface="Segoe UI"/>
              </a:rPr>
              <a:t>edges between CMLs within 10 km,</a:t>
            </a:r>
            <a:endParaRPr lang="pl-PL" sz="1600" b="0" strike="noStrike" spc="0">
              <a:latin typeface="Segoe UI"/>
              <a:cs typeface="Segoe UI"/>
            </a:endParaRPr>
          </a:p>
          <a:p>
            <a:pPr marL="195840" indent="-195840" algn="just">
              <a:lnSpc>
                <a:spcPct val="113999"/>
              </a:lnSpc>
              <a:spcBef>
                <a:spcPts val="0"/>
              </a:spcBef>
              <a:spcAft>
                <a:spcPts val="282"/>
              </a:spcAft>
              <a:buClr>
                <a:srgbClr val="009682"/>
              </a:buClr>
              <a:buFont typeface="Arial"/>
              <a:buChar char="•"/>
              <a:defRPr/>
            </a:pPr>
            <a:r>
              <a:rPr lang="pl-PL" sz="1600" b="1" i="0" u="none" strike="noStrike" cap="none" spc="0">
                <a:solidFill>
                  <a:srgbClr val="000000"/>
                </a:solidFill>
                <a:latin typeface="Segoe UI"/>
                <a:ea typeface="Segoe UI"/>
                <a:cs typeface="Segoe UI"/>
              </a:rPr>
              <a:t>no labels available for the neighboring sensors!</a:t>
            </a:r>
            <a:endParaRPr sz="1600" b="1" strike="noStrike" spc="0">
              <a:latin typeface="Segoe UI"/>
              <a:cs typeface="Segoe UI"/>
            </a:endParaRPr>
          </a:p>
          <a:p>
            <a:pPr marL="195840" indent="-195840" algn="l">
              <a:lnSpc>
                <a:spcPct val="113999"/>
              </a:lnSpc>
              <a:spcBef>
                <a:spcPts val="0"/>
              </a:spcBef>
              <a:spcAft>
                <a:spcPts val="282"/>
              </a:spcAft>
              <a:buClr>
                <a:srgbClr val="009682"/>
              </a:buClr>
              <a:buFont typeface="Arial"/>
              <a:buChar char="•"/>
              <a:defRPr/>
            </a:pPr>
            <a:r>
              <a:rPr lang="pl-PL" sz="1600" b="0" strike="noStrike" spc="0">
                <a:latin typeface="Segoe UI"/>
                <a:cs typeface="Segoe UI"/>
              </a:rPr>
              <a:t>1 minute resolution,</a:t>
            </a:r>
          </a:p>
          <a:p>
            <a:pPr marL="195840" indent="-195840" algn="l">
              <a:lnSpc>
                <a:spcPct val="113999"/>
              </a:lnSpc>
              <a:spcBef>
                <a:spcPts val="0"/>
              </a:spcBef>
              <a:spcAft>
                <a:spcPts val="283"/>
              </a:spcAft>
              <a:buClr>
                <a:srgbClr val="009682"/>
              </a:buClr>
              <a:buFont typeface="Arial"/>
              <a:buChar char="•"/>
              <a:defRPr/>
            </a:pPr>
            <a:r>
              <a:rPr sz="1600" b="0" i="0" u="none">
                <a:solidFill>
                  <a:srgbClr val="000000"/>
                </a:solidFill>
                <a:latin typeface="Segoe UI"/>
                <a:ea typeface="Courier New"/>
                <a:cs typeface="Segoe UI"/>
              </a:rPr>
              <a:t>2 557 578</a:t>
            </a:r>
            <a:r>
              <a:rPr lang="pl-PL" sz="1600" b="0" i="0" u="none" strike="noStrike" cap="none" spc="0">
                <a:solidFill>
                  <a:srgbClr val="000000"/>
                </a:solidFill>
                <a:latin typeface="Segoe UI"/>
                <a:ea typeface="Segoe UI"/>
                <a:cs typeface="Segoe UI"/>
              </a:rPr>
              <a:t> samples in total,</a:t>
            </a:r>
            <a:endParaRPr sz="1600" b="0" i="0" u="none" strike="noStrike" cap="none" spc="0">
              <a:solidFill>
                <a:srgbClr val="000000"/>
              </a:solidFill>
              <a:latin typeface="Segoe UI"/>
              <a:cs typeface="Segoe UI"/>
            </a:endParaRPr>
          </a:p>
        </p:txBody>
      </p:sp>
      <p:pic>
        <p:nvPicPr>
          <p:cNvPr id="2122752169" name="Obraz 2122752168"/>
          <p:cNvPicPr>
            <a:picLocks noChangeAspect="1"/>
          </p:cNvPicPr>
          <p:nvPr/>
        </p:nvPicPr>
        <p:blipFill>
          <a:blip r:embed="rId4"/>
          <a:srcRect l="65420" t="2469" b="51105"/>
          <a:stretch/>
        </p:blipFill>
        <p:spPr bwMode="auto">
          <a:xfrm>
            <a:off x="3123161" y="2792335"/>
            <a:ext cx="2245178" cy="22951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19612293" name="Obraz 1119612292"/>
          <p:cNvPicPr>
            <a:picLocks noChangeAspect="1"/>
          </p:cNvPicPr>
          <p:nvPr/>
        </p:nvPicPr>
        <p:blipFill>
          <a:blip r:embed="rId2"/>
          <a:srcRect l="55287" r="1120" b="70874"/>
          <a:stretch/>
        </p:blipFill>
        <p:spPr bwMode="auto">
          <a:xfrm>
            <a:off x="5937529" y="858600"/>
            <a:ext cx="3060289" cy="1869899"/>
          </a:xfrm>
          <a:prstGeom prst="rect">
            <a:avLst/>
          </a:prstGeom>
        </p:spPr>
      </p:pic>
      <p:sp>
        <p:nvSpPr>
          <p:cNvPr id="332028520" name="Prostokąt 332028519"/>
          <p:cNvSpPr/>
          <p:nvPr/>
        </p:nvSpPr>
        <p:spPr bwMode="auto">
          <a:xfrm>
            <a:off x="261597" y="858600"/>
            <a:ext cx="5676651" cy="2733685"/>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buNone/>
              <a:defRPr/>
            </a:pPr>
            <a:r>
              <a:rPr lang="pl-PL" sz="1800" b="1" strike="noStrike" spc="0">
                <a:latin typeface="Segoe UI"/>
                <a:cs typeface="Segoe UI"/>
              </a:rPr>
              <a:t>SoilNet</a:t>
            </a:r>
            <a:endParaRPr sz="1800" b="1" strike="noStrike" spc="0">
              <a:latin typeface="Segoe UI"/>
              <a:cs typeface="Segoe UI"/>
            </a:endParaRPr>
          </a:p>
          <a:p>
            <a:pPr marL="195840" indent="-195840" algn="just">
              <a:lnSpc>
                <a:spcPct val="113999"/>
              </a:lnSpc>
              <a:spcBef>
                <a:spcPts val="0"/>
              </a:spcBef>
              <a:spcAft>
                <a:spcPts val="282"/>
              </a:spcAft>
              <a:buClr>
                <a:srgbClr val="009682"/>
              </a:buClr>
              <a:buFont typeface="Arial"/>
              <a:buChar char="•"/>
              <a:defRPr/>
            </a:pPr>
            <a:r>
              <a:rPr lang="en-US" sz="1600" b="0" i="0" u="none" strike="noStrike" cap="none" spc="0">
                <a:solidFill>
                  <a:srgbClr val="000000"/>
                </a:solidFill>
                <a:latin typeface="Segoe UI"/>
                <a:ea typeface="Courier New"/>
                <a:cs typeface="Segoe UI"/>
              </a:rPr>
              <a:t>data from 204 sensors within 34 boxes in 2014, flagged by 1 expert changing over time</a:t>
            </a:r>
            <a:r>
              <a:rPr sz="1100">
                <a:latin typeface="Segoe UI"/>
                <a:cs typeface="Segoe UI"/>
              </a:rPr>
              <a:t>,</a:t>
            </a:r>
          </a:p>
          <a:p>
            <a:pPr marL="195840" indent="-195840" algn="just">
              <a:lnSpc>
                <a:spcPct val="113999"/>
              </a:lnSpc>
              <a:spcBef>
                <a:spcPts val="0"/>
              </a:spcBef>
              <a:spcAft>
                <a:spcPts val="282"/>
              </a:spcAft>
              <a:buClr>
                <a:srgbClr val="009682"/>
              </a:buClr>
              <a:buFont typeface="Arial"/>
              <a:buChar char="•"/>
              <a:defRPr/>
            </a:pPr>
            <a:r>
              <a:rPr sz="1600" b="1">
                <a:latin typeface="Segoe UI"/>
                <a:cs typeface="Segoe UI"/>
              </a:rPr>
              <a:t>all the sensors were quality checked,</a:t>
            </a:r>
          </a:p>
          <a:p>
            <a:pPr marL="195840" indent="-195840" algn="just">
              <a:lnSpc>
                <a:spcPct val="113999"/>
              </a:lnSpc>
              <a:spcBef>
                <a:spcPts val="0"/>
              </a:spcBef>
              <a:spcAft>
                <a:spcPts val="282"/>
              </a:spcAft>
              <a:buClr>
                <a:srgbClr val="009682"/>
              </a:buClr>
              <a:buFont typeface="Arial"/>
              <a:buChar char="•"/>
              <a:defRPr/>
            </a:pPr>
            <a:r>
              <a:rPr sz="1600" b="0">
                <a:latin typeface="Segoe UI"/>
                <a:cs typeface="Segoe UI"/>
              </a:rPr>
              <a:t>15 minutes resolution,</a:t>
            </a:r>
          </a:p>
          <a:p>
            <a:pPr marL="195840" indent="-195840" algn="just">
              <a:lnSpc>
                <a:spcPct val="113999"/>
              </a:lnSpc>
              <a:spcBef>
                <a:spcPts val="0"/>
              </a:spcBef>
              <a:spcAft>
                <a:spcPts val="282"/>
              </a:spcAft>
              <a:buClr>
                <a:srgbClr val="009682"/>
              </a:buClr>
              <a:buFont typeface="Arial"/>
              <a:buChar char="•"/>
              <a:defRPr/>
            </a:pPr>
            <a:r>
              <a:rPr lang="pl-PL" sz="1600" b="0" i="0" u="none" strike="noStrike" cap="none" spc="0" dirty="0" err="1">
                <a:solidFill>
                  <a:srgbClr val="000000"/>
                </a:solidFill>
                <a:latin typeface="Segoe UI"/>
                <a:ea typeface="Segoe UI"/>
                <a:cs typeface="Segoe UI"/>
              </a:rPr>
              <a:t>edges</a:t>
            </a:r>
            <a:r>
              <a:rPr lang="pl-PL" sz="1600" b="0" i="0" u="none" strike="noStrike" cap="none" spc="0" dirty="0">
                <a:solidFill>
                  <a:srgbClr val="000000"/>
                </a:solidFill>
                <a:latin typeface="Segoe UI"/>
                <a:ea typeface="Segoe UI"/>
                <a:cs typeface="Segoe UI"/>
              </a:rPr>
              <a:t> </a:t>
            </a:r>
            <a:r>
              <a:rPr lang="pl-PL" sz="1600" b="0" i="0" u="none" strike="noStrike" cap="none" spc="0" dirty="0" err="1">
                <a:solidFill>
                  <a:srgbClr val="000000"/>
                </a:solidFill>
                <a:latin typeface="Segoe UI"/>
                <a:ea typeface="Segoe UI"/>
                <a:cs typeface="Segoe UI"/>
              </a:rPr>
              <a:t>between</a:t>
            </a:r>
            <a:r>
              <a:rPr lang="pl-PL" sz="1600" b="0" i="0" u="none" strike="noStrike" cap="none" spc="0" dirty="0">
                <a:solidFill>
                  <a:srgbClr val="000000"/>
                </a:solidFill>
                <a:latin typeface="Segoe UI"/>
                <a:ea typeface="Segoe UI"/>
                <a:cs typeface="Segoe UI"/>
              </a:rPr>
              <a:t> </a:t>
            </a:r>
            <a:r>
              <a:rPr lang="pl-PL" sz="1600" b="0" i="0" u="none" strike="noStrike" cap="none" spc="0" dirty="0" err="1">
                <a:solidFill>
                  <a:srgbClr val="000000"/>
                </a:solidFill>
                <a:latin typeface="Segoe UI"/>
                <a:ea typeface="Segoe UI"/>
                <a:cs typeface="Segoe UI"/>
              </a:rPr>
              <a:t>sensors</a:t>
            </a:r>
            <a:r>
              <a:rPr lang="pl-PL" sz="1600" b="0" i="0" u="none" strike="noStrike" cap="none" spc="0" dirty="0">
                <a:solidFill>
                  <a:srgbClr val="000000"/>
                </a:solidFill>
                <a:latin typeface="Segoe UI"/>
                <a:ea typeface="Segoe UI"/>
                <a:cs typeface="Segoe UI"/>
              </a:rPr>
              <a:t> </a:t>
            </a:r>
            <a:r>
              <a:rPr lang="pl-PL" sz="1600" b="0" i="0" u="none" strike="noStrike" cap="none" spc="0" dirty="0" err="1">
                <a:solidFill>
                  <a:srgbClr val="000000"/>
                </a:solidFill>
                <a:latin typeface="Segoe UI"/>
                <a:ea typeface="Segoe UI"/>
                <a:cs typeface="Segoe UI"/>
              </a:rPr>
              <a:t>within</a:t>
            </a:r>
            <a:r>
              <a:rPr lang="pl-PL" sz="1600" b="0" i="0" u="none" strike="noStrike" cap="none" spc="0" dirty="0">
                <a:solidFill>
                  <a:srgbClr val="000000"/>
                </a:solidFill>
                <a:latin typeface="Segoe UI"/>
                <a:ea typeface="Segoe UI"/>
                <a:cs typeface="Segoe UI"/>
              </a:rPr>
              <a:t> 30 m </a:t>
            </a:r>
            <a:r>
              <a:rPr lang="pl-PL" sz="1600" b="0" i="0" u="none" strike="noStrike" cap="none" spc="0" dirty="0" err="1">
                <a:solidFill>
                  <a:srgbClr val="000000"/>
                </a:solidFill>
                <a:latin typeface="Segoe UI"/>
                <a:ea typeface="Segoe UI"/>
                <a:cs typeface="Segoe UI"/>
              </a:rPr>
              <a:t>distance</a:t>
            </a:r>
            <a:r>
              <a:rPr lang="pl-PL" sz="1600" b="0" i="0" u="none" strike="noStrike" cap="none" spc="0" dirty="0">
                <a:solidFill>
                  <a:srgbClr val="000000"/>
                </a:solidFill>
                <a:latin typeface="Segoe UI"/>
                <a:ea typeface="Segoe UI"/>
                <a:cs typeface="Segoe UI"/>
              </a:rPr>
              <a:t> </a:t>
            </a:r>
            <a:r>
              <a:rPr lang="pl-PL" sz="1600" b="0" i="0" u="none" strike="noStrike" cap="none" spc="0" dirty="0" err="1">
                <a:solidFill>
                  <a:srgbClr val="000000"/>
                </a:solidFill>
                <a:latin typeface="Segoe UI"/>
                <a:ea typeface="Segoe UI"/>
                <a:cs typeface="Segoe UI"/>
              </a:rPr>
              <a:t>at</a:t>
            </a:r>
            <a:r>
              <a:rPr lang="pl-PL" sz="1600" b="0" i="0" u="none" strike="noStrike" cap="none" spc="0" dirty="0">
                <a:solidFill>
                  <a:srgbClr val="000000"/>
                </a:solidFill>
                <a:latin typeface="Segoe UI"/>
                <a:ea typeface="Segoe UI"/>
                <a:cs typeface="Segoe UI"/>
              </a:rPr>
              <a:t> the same </a:t>
            </a:r>
            <a:r>
              <a:rPr lang="pl-PL" sz="1600" b="0" i="0" u="none" strike="noStrike" cap="none" spc="0" dirty="0" err="1">
                <a:solidFill>
                  <a:srgbClr val="000000"/>
                </a:solidFill>
                <a:latin typeface="Segoe UI"/>
                <a:ea typeface="Segoe UI"/>
                <a:cs typeface="Segoe UI"/>
              </a:rPr>
              <a:t>depth</a:t>
            </a:r>
            <a:r>
              <a:rPr lang="pl-PL" sz="1600" b="0" i="0" u="none" strike="noStrike" cap="none" spc="0" dirty="0">
                <a:solidFill>
                  <a:srgbClr val="000000"/>
                </a:solidFill>
                <a:latin typeface="Segoe UI"/>
                <a:ea typeface="Segoe UI"/>
                <a:cs typeface="Segoe UI"/>
              </a:rPr>
              <a:t> </a:t>
            </a:r>
            <a:r>
              <a:rPr lang="pl-PL" sz="1600" b="0" i="0" u="none" strike="noStrike" cap="none" spc="0" dirty="0" err="1">
                <a:solidFill>
                  <a:srgbClr val="000000"/>
                </a:solidFill>
                <a:latin typeface="Segoe UI"/>
                <a:ea typeface="Segoe UI"/>
                <a:cs typeface="Segoe UI"/>
              </a:rPr>
              <a:t>or</a:t>
            </a:r>
            <a:r>
              <a:rPr lang="pl-PL" sz="1600" b="0" i="0" u="none" strike="noStrike" cap="none" spc="0" dirty="0">
                <a:solidFill>
                  <a:srgbClr val="000000"/>
                </a:solidFill>
                <a:latin typeface="Segoe UI"/>
                <a:ea typeface="Segoe UI"/>
                <a:cs typeface="Segoe UI"/>
              </a:rPr>
              <a:t> </a:t>
            </a:r>
            <a:r>
              <a:rPr lang="en-US" sz="1600" dirty="0">
                <a:latin typeface="Segoe UI"/>
                <a:cs typeface="Segoe UI"/>
              </a:rPr>
              <a:t>at the same location </a:t>
            </a:r>
            <a:r>
              <a:rPr lang="en-US" sz="1600" b="0" i="0" u="none" strike="noStrike" cap="none" spc="0" dirty="0">
                <a:solidFill>
                  <a:srgbClr val="000000"/>
                </a:solidFill>
                <a:latin typeface="Segoe UI"/>
                <a:cs typeface="Segoe UI"/>
              </a:rPr>
              <a:t>and within a vertical distance of up to 0.1 m</a:t>
            </a:r>
            <a:r>
              <a:rPr lang="en-US" sz="1600" dirty="0">
                <a:latin typeface="Segoe UI"/>
                <a:cs typeface="Segoe UI"/>
              </a:rPr>
              <a:t>,</a:t>
            </a:r>
            <a:endParaRPr sz="1600">
              <a:latin typeface="Segoe UI"/>
              <a:cs typeface="Segoe UI"/>
            </a:endParaRPr>
          </a:p>
          <a:p>
            <a:pPr marL="195840" indent="-195840" algn="l">
              <a:lnSpc>
                <a:spcPct val="113999"/>
              </a:lnSpc>
              <a:spcBef>
                <a:spcPts val="0"/>
              </a:spcBef>
              <a:spcAft>
                <a:spcPts val="282"/>
              </a:spcAft>
              <a:buClr>
                <a:srgbClr val="009682"/>
              </a:buClr>
              <a:buFont typeface="Arial"/>
              <a:buChar char="•"/>
              <a:defRPr/>
            </a:pPr>
            <a:r>
              <a:rPr sz="1600" b="0" i="0" u="none" dirty="0">
                <a:solidFill>
                  <a:srgbClr val="000000"/>
                </a:solidFill>
                <a:latin typeface="Segoe UI"/>
                <a:ea typeface="Courier New"/>
                <a:cs typeface="Segoe UI"/>
              </a:rPr>
              <a:t>2 588 730</a:t>
            </a:r>
            <a:r>
              <a:rPr lang="pl-PL" sz="1600" b="0" i="0" u="none" strike="noStrike" cap="none" spc="0" dirty="0">
                <a:solidFill>
                  <a:srgbClr val="000000"/>
                </a:solidFill>
                <a:latin typeface="Segoe UI"/>
                <a:ea typeface="Segoe UI"/>
                <a:cs typeface="Segoe UI"/>
              </a:rPr>
              <a:t> </a:t>
            </a:r>
            <a:r>
              <a:rPr lang="pl-PL" sz="1600" b="0" i="0" u="none" strike="noStrike" cap="none" spc="0" dirty="0" err="1">
                <a:solidFill>
                  <a:srgbClr val="000000"/>
                </a:solidFill>
                <a:latin typeface="Segoe UI"/>
                <a:ea typeface="Segoe UI"/>
                <a:cs typeface="Segoe UI"/>
              </a:rPr>
              <a:t>samples</a:t>
            </a:r>
            <a:r>
              <a:rPr lang="pl-PL" sz="1600" b="0" i="0" u="none" strike="noStrike" cap="none" spc="0" dirty="0">
                <a:solidFill>
                  <a:srgbClr val="000000"/>
                </a:solidFill>
                <a:latin typeface="Segoe UI"/>
                <a:ea typeface="Segoe UI"/>
                <a:cs typeface="Segoe UI"/>
              </a:rPr>
              <a:t> in </a:t>
            </a:r>
            <a:r>
              <a:rPr lang="pl-PL" sz="1600" b="0" i="0" u="none" strike="noStrike" cap="none" spc="0" dirty="0" err="1">
                <a:solidFill>
                  <a:srgbClr val="000000"/>
                </a:solidFill>
                <a:latin typeface="Segoe UI"/>
                <a:ea typeface="Segoe UI"/>
                <a:cs typeface="Segoe UI"/>
              </a:rPr>
              <a:t>total</a:t>
            </a:r>
            <a:r>
              <a:rPr lang="pl-PL" sz="1600" b="0" i="0" u="none" strike="noStrike" cap="none" spc="0" dirty="0">
                <a:solidFill>
                  <a:srgbClr val="000000"/>
                </a:solidFill>
                <a:latin typeface="Segoe UI"/>
                <a:ea typeface="Segoe UI"/>
                <a:cs typeface="Segoe UI"/>
              </a:rPr>
              <a:t>,</a:t>
            </a:r>
            <a:endParaRPr sz="1600" b="0" i="0" u="none" strike="noStrike" cap="none" spc="0" dirty="0">
              <a:solidFill>
                <a:srgbClr val="000000"/>
              </a:solidFill>
              <a:latin typeface="Segoe UI"/>
              <a:cs typeface="Segoe UI"/>
            </a:endParaRPr>
          </a:p>
        </p:txBody>
      </p:sp>
      <p:sp>
        <p:nvSpPr>
          <p:cNvPr id="1287429218" name="PlaceHolder 1"/>
          <p:cNvSpPr>
            <a:spLocks noGrp="1"/>
          </p:cNvSpPr>
          <p:nvPr/>
        </p:nvSpPr>
        <p:spPr bwMode="auto">
          <a:xfrm>
            <a:off x="457200" y="0"/>
            <a:ext cx="8229240" cy="858600"/>
          </a:xfrm>
          <a:prstGeom prst="rect">
            <a:avLst/>
          </a:prstGeom>
          <a:noFill/>
          <a:ln w="0">
            <a:noFill/>
          </a:ln>
        </p:spPr>
        <p:txBody>
          <a:bodyPr vertOverflow="overflow" horzOverflow="overflow" vert="horz" wrap="square" lIns="0" tIns="0" rIns="0" bIns="0" numCol="1" spcCol="0" rtlCol="0" fromWordArt="0" anchor="ctr" anchorCtr="0" forceAA="0" compatLnSpc="0">
            <a:noAutofit/>
          </a:bodyPr>
          <a:lstStyle/>
          <a:p>
            <a:pPr>
              <a:defRPr/>
            </a:pPr>
            <a:r>
              <a:rPr sz="2000" b="1" dirty="0">
                <a:latin typeface="Segoe UI"/>
                <a:cs typeface="Segoe UI"/>
              </a:rPr>
              <a:t>Data</a:t>
            </a:r>
            <a:endParaRPr sz="2000" b="1" dirty="0"/>
          </a:p>
        </p:txBody>
      </p:sp>
      <p:grpSp>
        <p:nvGrpSpPr>
          <p:cNvPr id="1636241653" name="Grupa 1636241652"/>
          <p:cNvGrpSpPr/>
          <p:nvPr/>
        </p:nvGrpSpPr>
        <p:grpSpPr bwMode="auto">
          <a:xfrm>
            <a:off x="5708289" y="2937582"/>
            <a:ext cx="3412790" cy="2165386"/>
            <a:chOff x="0" y="0"/>
            <a:chExt cx="3412790" cy="2165386"/>
          </a:xfrm>
        </p:grpSpPr>
        <p:grpSp>
          <p:nvGrpSpPr>
            <p:cNvPr id="554495546" name="Grupa 554495545"/>
            <p:cNvGrpSpPr/>
            <p:nvPr/>
          </p:nvGrpSpPr>
          <p:grpSpPr bwMode="auto">
            <a:xfrm>
              <a:off x="0" y="0"/>
              <a:ext cx="3412790" cy="2165386"/>
              <a:chOff x="0" y="0"/>
              <a:chExt cx="3412790" cy="2165386"/>
            </a:xfrm>
          </p:grpSpPr>
          <p:pic>
            <p:nvPicPr>
              <p:cNvPr id="1145761902" name="Obraz 1145761901"/>
              <p:cNvPicPr>
                <a:picLocks noChangeAspect="1"/>
              </p:cNvPicPr>
              <p:nvPr/>
            </p:nvPicPr>
            <p:blipFill>
              <a:blip r:embed="rId3"/>
              <a:srcRect l="8" t="53562" r="42554" b="-721"/>
              <a:stretch/>
            </p:blipFill>
            <p:spPr bwMode="auto">
              <a:xfrm>
                <a:off x="0" y="0"/>
                <a:ext cx="3412790" cy="2165386"/>
              </a:xfrm>
              <a:prstGeom prst="rect">
                <a:avLst/>
              </a:prstGeom>
            </p:spPr>
          </p:pic>
          <p:sp>
            <p:nvSpPr>
              <p:cNvPr id="1593870962" name="Prostokąt 1593870961"/>
              <p:cNvSpPr/>
              <p:nvPr/>
            </p:nvSpPr>
            <p:spPr bwMode="auto">
              <a:xfrm>
                <a:off x="929" y="72949"/>
                <a:ext cx="85636" cy="145899"/>
              </a:xfrm>
              <a:prstGeom prst="rect">
                <a:avLst/>
              </a:prstGeom>
              <a:solidFill>
                <a:schemeClr val="bg1"/>
              </a:solidFill>
              <a:ln w="254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sp>
        </p:grpSp>
        <p:sp>
          <p:nvSpPr>
            <p:cNvPr id="276612730" name="Prostokąt 276612729"/>
            <p:cNvSpPr/>
            <p:nvPr/>
          </p:nvSpPr>
          <p:spPr bwMode="auto">
            <a:xfrm>
              <a:off x="3283407" y="72949"/>
              <a:ext cx="85636" cy="145899"/>
            </a:xfrm>
            <a:prstGeom prst="rect">
              <a:avLst/>
            </a:prstGeom>
            <a:solidFill>
              <a:schemeClr val="bg1"/>
            </a:solidFill>
            <a:ln w="25400" cap="flat" cmpd="sng" algn="ctr">
              <a:noFill/>
              <a:prstDash val="solid"/>
              <a:miter/>
            </a:ln>
          </p:spPr>
          <p:style>
            <a:lnRef idx="2">
              <a:schemeClr val="accent1">
                <a:shade val="50000"/>
              </a:schemeClr>
            </a:lnRef>
            <a:fillRef idx="1">
              <a:schemeClr val="accent1"/>
            </a:fillRef>
            <a:effectRef idx="0">
              <a:schemeClr val="accent1"/>
            </a:effectRef>
            <a:fontRef idx="minor">
              <a:schemeClr val="lt1"/>
            </a:fontRef>
          </p:style>
        </p:sp>
      </p:grpSp>
      <p:pic>
        <p:nvPicPr>
          <p:cNvPr id="1819864379" name="Obraz 1819864378"/>
          <p:cNvPicPr>
            <a:picLocks noChangeAspect="1"/>
          </p:cNvPicPr>
          <p:nvPr/>
        </p:nvPicPr>
        <p:blipFill>
          <a:blip r:embed="rId3"/>
          <a:srcRect l="57973" t="53402"/>
          <a:stretch/>
        </p:blipFill>
        <p:spPr bwMode="auto">
          <a:xfrm>
            <a:off x="2994010" y="2937582"/>
            <a:ext cx="2589226" cy="22184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76805943" name="PlaceHolder 1"/>
          <p:cNvSpPr>
            <a:spLocks noGrp="1"/>
          </p:cNvSpPr>
          <p:nvPr>
            <p:ph type="title"/>
          </p:nvPr>
        </p:nvSpPr>
        <p:spPr bwMode="auto">
          <a:xfrm>
            <a:off x="457200" y="109579"/>
            <a:ext cx="8228520" cy="482710"/>
          </a:xfrm>
          <a:prstGeom prst="rect">
            <a:avLst/>
          </a:prstGeom>
          <a:noFill/>
          <a:ln w="0">
            <a:noFill/>
          </a:ln>
        </p:spPr>
        <p:txBody>
          <a:bodyPr vertOverflow="overflow" horzOverflow="overflow" vert="horz" wrap="square" lIns="0" tIns="0" rIns="0" bIns="0" numCol="1" spcCol="0" rtlCol="0" fromWordArt="0" anchor="t" anchorCtr="0" forceAA="0" compatLnSpc="0">
            <a:noAutofit/>
          </a:bodyPr>
          <a:lstStyle/>
          <a:p>
            <a:pPr>
              <a:lnSpc>
                <a:spcPct val="100000"/>
              </a:lnSpc>
              <a:buNone/>
              <a:defRPr/>
            </a:pPr>
            <a:r>
              <a:rPr lang="en-US" sz="2000" b="1" strike="noStrike" spc="0">
                <a:solidFill>
                  <a:srgbClr val="000000"/>
                </a:solidFill>
                <a:latin typeface="Segoe UI"/>
                <a:ea typeface="Arial"/>
              </a:rPr>
              <a:t>Methods</a:t>
            </a:r>
            <a:endParaRPr lang="pl-PL" sz="2000" b="0" strike="noStrike" spc="0">
              <a:latin typeface="Arial"/>
            </a:endParaRPr>
          </a:p>
        </p:txBody>
      </p:sp>
      <p:pic>
        <p:nvPicPr>
          <p:cNvPr id="1411192659" name="Obraz 1411192658"/>
          <p:cNvPicPr>
            <a:picLocks noChangeAspect="1"/>
          </p:cNvPicPr>
          <p:nvPr/>
        </p:nvPicPr>
        <p:blipFill>
          <a:blip r:embed="rId2"/>
          <a:stretch/>
        </p:blipFill>
        <p:spPr bwMode="auto">
          <a:xfrm>
            <a:off x="374578" y="482711"/>
            <a:ext cx="4713044" cy="4641857"/>
          </a:xfrm>
          <a:prstGeom prst="rect">
            <a:avLst/>
          </a:prstGeom>
        </p:spPr>
      </p:pic>
      <p:sp>
        <p:nvSpPr>
          <p:cNvPr id="823038130" name="pole tekstowe 823038129"/>
          <p:cNvSpPr txBox="1"/>
          <p:nvPr/>
        </p:nvSpPr>
        <p:spPr bwMode="auto">
          <a:xfrm>
            <a:off x="4107971" y="2843612"/>
            <a:ext cx="154562" cy="3356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lnSpc>
                <a:spcPct val="100000"/>
              </a:lnSpc>
              <a:buNone/>
              <a:defRPr/>
            </a:pPr>
            <a:endParaRPr lang="pl-PL" sz="1600" b="0" strike="noStrike" spc="0">
              <a:latin typeface="Arial"/>
            </a:endParaRPr>
          </a:p>
        </p:txBody>
      </p:sp>
      <p:grpSp>
        <p:nvGrpSpPr>
          <p:cNvPr id="2008121493" name="Grupa 2008121492"/>
          <p:cNvGrpSpPr/>
          <p:nvPr/>
        </p:nvGrpSpPr>
        <p:grpSpPr bwMode="auto">
          <a:xfrm>
            <a:off x="5087622" y="1539856"/>
            <a:ext cx="4009871" cy="2488187"/>
            <a:chOff x="0" y="0"/>
            <a:chExt cx="4009871" cy="2488187"/>
          </a:xfrm>
        </p:grpSpPr>
        <mc:AlternateContent xmlns:mc="http://schemas.openxmlformats.org/markup-compatibility/2006" xmlns:a14="http://schemas.microsoft.com/office/drawing/2010/main">
          <mc:Choice Requires="a14">
            <p:sp>
              <p:nvSpPr>
                <p:cNvPr id="479335339" name="pole tekstowe 479335338"/>
                <p:cNvSpPr txBox="1"/>
                <p:nvPr/>
              </p:nvSpPr>
              <p:spPr bwMode="auto">
                <a:xfrm>
                  <a:off x="1670230" y="1841813"/>
                  <a:ext cx="112740" cy="224249"/>
                </a:xfrm>
                <a:prstGeom prst="rect">
                  <a:avLst/>
                </a:prstGeom>
                <a:grpFill/>
              </p:spPr>
              <p:txBody>
                <a:bodyPr/>
                <a:lstStyle/>
                <a:p>
                  <a:pPr>
                    <a:defRPr/>
                  </a:pPr>
                  <mc:AlternateContent>
                    <mc:Choice Requires="a14">
                      <a14:m>
                        <m:oMathPara xmlns:m="http://schemas.openxmlformats.org/officeDocument/2006/math">
                          <m:oMathParaPr>
                            <m:jc m:val="centerGroup"/>
                          </m:oMathParaPr>
                          <m:oMath xmlns:m="http://schemas.openxmlformats.org/officeDocument/2006/math">
                            <m:r>
                              <a:rPr sz="800">
                                <a:latin typeface="Cambria Math" panose="02040503050406030204" pitchFamily="18" charset="0"/>
                              </a:rPr>
                              <m:t>⋮</m:t>
                            </m:r>
                          </m:oMath>
                        </m:oMathPara>
                      </a14:m>
                    </mc:Choice>
                    <mc:Fallback xmlns="" xmlns:w="http://schemas.openxmlformats.org/wordprocessingml/2006/main" xmlns:m="http://schemas.openxmlformats.org/officeDocument/2006/math"/>
                  </mc:AlternateContent>
                  <a:endParaRPr sz="800"/>
                </a:p>
              </p:txBody>
            </p:sp>
          </mc:Choice>
          <mc:Fallback xmlns="">
            <p:sp>
              <p:nvSpPr>
                <p:cNvPr id="479335339" name="pole tekstowe 479335338"/>
                <p:cNvSpPr txBox="1">
                  <a:spLocks noRot="1" noChangeAspect="1" noMove="1" noResize="1" noEditPoints="1" noAdjustHandles="1" noChangeArrowheads="1" noChangeShapeType="1" noTextEdit="1"/>
                </p:cNvSpPr>
                <p:nvPr/>
              </p:nvSpPr>
              <p:spPr bwMode="auto">
                <a:xfrm>
                  <a:off x="1670230" y="1841813"/>
                  <a:ext cx="112740" cy="224249"/>
                </a:xfrm>
                <a:prstGeom prst="rect">
                  <a:avLst/>
                </a:prstGeom>
                <a:blipFill>
                  <a:blip r:embed="rId3"/>
                  <a:stretch>
                    <a:fillRect r="-5556"/>
                  </a:stretch>
                </a:blipFill>
              </p:spPr>
              <p:txBody>
                <a:bodyPr/>
                <a:lstStyle/>
                <a:p>
                  <a:r>
                    <a:rPr lang="pl-PL">
                      <a:noFill/>
                    </a:rPr>
                    <a:t> </a:t>
                  </a:r>
                </a:p>
              </p:txBody>
            </p:sp>
          </mc:Fallback>
        </mc:AlternateContent>
        <p:sp>
          <p:nvSpPr>
            <p:cNvPr id="1552700944" name="Strzałka: w prawo 1552700943"/>
            <p:cNvSpPr/>
            <p:nvPr/>
          </p:nvSpPr>
          <p:spPr bwMode="auto">
            <a:xfrm>
              <a:off x="2466525" y="1053535"/>
              <a:ext cx="369894" cy="169512"/>
            </a:xfrm>
            <a:prstGeom prst="rightArrow">
              <a:avLst>
                <a:gd name="adj1" fmla="val 50000"/>
                <a:gd name="adj2" fmla="val 50000"/>
              </a:avLst>
            </a:prstGeom>
            <a:solidFill>
              <a:srgbClr val="009682"/>
            </a:solidFill>
            <a:ln>
              <a:solidFill>
                <a:srgbClr val="006E60"/>
              </a:solid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mc:AlternateContent xmlns:mc="http://schemas.openxmlformats.org/markup-compatibility/2006" xmlns:a14="http://schemas.microsoft.com/office/drawing/2010/main">
          <mc:Choice Requires="a14">
            <p:sp>
              <p:nvSpPr>
                <p:cNvPr id="1375740792" name="pole tekstowe 1375740791"/>
                <p:cNvSpPr txBox="1"/>
                <p:nvPr/>
              </p:nvSpPr>
              <p:spPr bwMode="auto">
                <a:xfrm>
                  <a:off x="1809034" y="415771"/>
                  <a:ext cx="1588226" cy="188538"/>
                </a:xfrm>
                <a:prstGeom prst="rect">
                  <a:avLst/>
                </a:prstGeom>
                <a:grpFill/>
              </p:spPr>
              <p:txBody>
                <a:bodyPr/>
                <a:lstStyle/>
                <a:p>
                  <a:pPr>
                    <a:defRPr/>
                  </a:pPr>
                  <mc:AlternateContent>
                    <mc:Choice Requires="a14">
                      <a14:m>
                        <m:oMathPara xmlns:m="http://schemas.openxmlformats.org/officeDocument/2006/math">
                          <m:oMathParaPr>
                            <m:jc m:val="centerGroup"/>
                          </m:oMathParaPr>
                          <m:oMath xmlns:m="http://schemas.openxmlformats.org/officeDocument/2006/math">
                            <m:sSubSup>
                              <m:sSubSupPr>
                                <m:ctrlPr>
                                  <a:rPr sz="800" i="1">
                                    <a:latin typeface="Cambria Math" panose="02040503050406030204" pitchFamily="18" charset="0"/>
                                  </a:rPr>
                                </m:ctrlPr>
                              </m:sSubSupPr>
                              <m:e>
                                <m:r>
                                  <a:rPr sz="800">
                                    <a:latin typeface="Cambria Math" panose="02040503050406030204" pitchFamily="18" charset="0"/>
                                  </a:rPr>
                                  <m:t>𝑛</m:t>
                                </m:r>
                              </m:e>
                              <m:sub>
                                <m:r>
                                  <a:rPr sz="800">
                                    <a:latin typeface="Cambria Math" panose="02040503050406030204" pitchFamily="18" charset="0"/>
                                  </a:rPr>
                                  <m:t>1</m:t>
                                </m:r>
                              </m:sub>
                              <m:sup>
                                <m:r>
                                  <a:rPr sz="800">
                                    <a:latin typeface="Cambria Math" panose="02040503050406030204" pitchFamily="18" charset="0"/>
                                  </a:rPr>
                                  <m:t>′</m:t>
                                </m:r>
                              </m:sup>
                            </m:sSubSup>
                            <m:r>
                              <a:rPr sz="800">
                                <a:latin typeface="Cambria Math" panose="02040503050406030204" pitchFamily="18" charset="0"/>
                              </a:rPr>
                              <m:t>=</m:t>
                            </m:r>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1</m:t>
                                </m:r>
                              </m:sub>
                            </m:sSub>
                            <m:r>
                              <a:rPr sz="800">
                                <a:latin typeface="Cambria Math" panose="02040503050406030204" pitchFamily="18" charset="0"/>
                              </a:rPr>
                              <m:t>∙</m:t>
                            </m:r>
                            <m:r>
                              <a:rPr sz="800">
                                <a:latin typeface="Cambria Math" panose="02040503050406030204" pitchFamily="18" charset="0"/>
                              </a:rPr>
                              <m:t>𝑤</m:t>
                            </m:r>
                            <m:r>
                              <a:rPr sz="800">
                                <a:latin typeface="Cambria Math" panose="02040503050406030204" pitchFamily="18" charset="0"/>
                              </a:rPr>
                              <m:t>+</m:t>
                            </m:r>
                            <m:f>
                              <m:fPr>
                                <m:ctrlPr>
                                  <a:rPr sz="800" i="1">
                                    <a:latin typeface="Cambria Math" panose="02040503050406030204" pitchFamily="18" charset="0"/>
                                  </a:rPr>
                                </m:ctrlPr>
                              </m:fPr>
                              <m:num>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5</m:t>
                                    </m:r>
                                  </m:sub>
                                </m:sSub>
                                <m:r>
                                  <a:rPr sz="800">
                                    <a:latin typeface="Cambria Math" panose="02040503050406030204" pitchFamily="18" charset="0"/>
                                  </a:rPr>
                                  <m:t>+</m:t>
                                </m:r>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4</m:t>
                                    </m:r>
                                  </m:sub>
                                </m:sSub>
                                <m:r>
                                  <a:rPr sz="800">
                                    <a:latin typeface="Cambria Math" panose="02040503050406030204" pitchFamily="18" charset="0"/>
                                  </a:rPr>
                                  <m:t>+</m:t>
                                </m:r>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6</m:t>
                                    </m:r>
                                  </m:sub>
                                </m:sSub>
                              </m:num>
                              <m:den>
                                <m:r>
                                  <a:rPr sz="800">
                                    <a:latin typeface="Cambria Math" panose="02040503050406030204" pitchFamily="18" charset="0"/>
                                  </a:rPr>
                                  <m:t>3</m:t>
                                </m:r>
                              </m:den>
                            </m:f>
                            <m:r>
                              <a:rPr sz="800">
                                <a:latin typeface="Cambria Math" panose="02040503050406030204" pitchFamily="18" charset="0"/>
                              </a:rPr>
                              <m:t>∙</m:t>
                            </m:r>
                            <m:r>
                              <a:rPr sz="800">
                                <a:latin typeface="Cambria Math"/>
                                <a:ea typeface="Cambria Math"/>
                                <a:cs typeface="Cambria Math"/>
                              </a:rPr>
                              <m:t>𝑤</m:t>
                            </m:r>
                            <m:r>
                              <a:rPr sz="800">
                                <a:latin typeface="Cambria Math"/>
                                <a:ea typeface="Cambria Math"/>
                                <a:cs typeface="Cambria Math"/>
                              </a:rPr>
                              <m:t>+</m:t>
                            </m:r>
                            <m:r>
                              <a:rPr sz="800">
                                <a:latin typeface="Cambria Math"/>
                                <a:ea typeface="Cambria Math"/>
                                <a:cs typeface="Cambria Math"/>
                              </a:rPr>
                              <m:t>𝑏</m:t>
                            </m:r>
                          </m:oMath>
                        </m:oMathPara>
                      </a14:m>
                    </mc:Choice>
                    <mc:Fallback xmlns="" xmlns:w="http://schemas.openxmlformats.org/wordprocessingml/2006/main" xmlns:m="http://schemas.openxmlformats.org/officeDocument/2006/math"/>
                  </mc:AlternateContent>
                  <a:endParaRPr sz="800"/>
                </a:p>
              </p:txBody>
            </p:sp>
          </mc:Choice>
          <mc:Fallback xmlns="">
            <p:sp>
              <p:nvSpPr>
                <p:cNvPr id="1375740792" name="pole tekstowe 1375740791"/>
                <p:cNvSpPr txBox="1">
                  <a:spLocks noRot="1" noChangeAspect="1" noMove="1" noResize="1" noEditPoints="1" noAdjustHandles="1" noChangeArrowheads="1" noChangeShapeType="1" noTextEdit="1"/>
                </p:cNvSpPr>
                <p:nvPr/>
              </p:nvSpPr>
              <p:spPr bwMode="auto">
                <a:xfrm>
                  <a:off x="1809034" y="415771"/>
                  <a:ext cx="1588226" cy="188538"/>
                </a:xfrm>
                <a:prstGeom prst="rect">
                  <a:avLst/>
                </a:prstGeom>
                <a:blipFill>
                  <a:blip r:embed="rId4"/>
                  <a:stretch>
                    <a:fillRect b="-12258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48336728" name="pole tekstowe 848336727"/>
                <p:cNvSpPr txBox="1"/>
                <p:nvPr/>
              </p:nvSpPr>
              <p:spPr bwMode="auto">
                <a:xfrm>
                  <a:off x="1743603" y="2046108"/>
                  <a:ext cx="1427758" cy="188538"/>
                </a:xfrm>
                <a:prstGeom prst="rect">
                  <a:avLst/>
                </a:prstGeom>
                <a:grpFill/>
              </p:spPr>
              <p:txBody>
                <a:bodyPr/>
                <a:lstStyle/>
                <a:p>
                  <a:pPr>
                    <a:defRPr/>
                  </a:pPr>
                  <mc:AlternateContent>
                    <mc:Choice Requires="a14">
                      <a14:m>
                        <m:oMathPara xmlns:m="http://schemas.openxmlformats.org/officeDocument/2006/math">
                          <m:oMathParaPr>
                            <m:jc m:val="centerGroup"/>
                          </m:oMathParaPr>
                          <m:oMath xmlns:m="http://schemas.openxmlformats.org/officeDocument/2006/math">
                            <m:sSubSup>
                              <m:sSubSupPr>
                                <m:ctrlPr>
                                  <a:rPr sz="800" i="1">
                                    <a:latin typeface="Cambria Math" panose="02040503050406030204" pitchFamily="18" charset="0"/>
                                  </a:rPr>
                                </m:ctrlPr>
                              </m:sSubSupPr>
                              <m:e>
                                <m:r>
                                  <a:rPr sz="800">
                                    <a:latin typeface="Cambria Math" panose="02040503050406030204" pitchFamily="18" charset="0"/>
                                  </a:rPr>
                                  <m:t>𝑛</m:t>
                                </m:r>
                              </m:e>
                              <m:sub>
                                <m:r>
                                  <a:rPr sz="800">
                                    <a:latin typeface="Cambria Math" panose="02040503050406030204" pitchFamily="18" charset="0"/>
                                  </a:rPr>
                                  <m:t>6</m:t>
                                </m:r>
                              </m:sub>
                              <m:sup>
                                <m:r>
                                  <a:rPr sz="800">
                                    <a:latin typeface="Cambria Math" panose="02040503050406030204" pitchFamily="18" charset="0"/>
                                  </a:rPr>
                                  <m:t>′</m:t>
                                </m:r>
                              </m:sup>
                            </m:sSubSup>
                            <m:r>
                              <a:rPr sz="800">
                                <a:latin typeface="Cambria Math" panose="02040503050406030204" pitchFamily="18" charset="0"/>
                              </a:rPr>
                              <m:t>=</m:t>
                            </m:r>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6</m:t>
                                </m:r>
                              </m:sub>
                            </m:sSub>
                            <m:r>
                              <a:rPr sz="800">
                                <a:latin typeface="Cambria Math" panose="02040503050406030204" pitchFamily="18" charset="0"/>
                              </a:rPr>
                              <m:t>∙</m:t>
                            </m:r>
                            <m:r>
                              <a:rPr sz="800">
                                <a:latin typeface="Cambria Math" panose="02040503050406030204" pitchFamily="18" charset="0"/>
                              </a:rPr>
                              <m:t>𝑤</m:t>
                            </m:r>
                            <m:r>
                              <a:rPr sz="800">
                                <a:latin typeface="Cambria Math" panose="02040503050406030204" pitchFamily="18" charset="0"/>
                              </a:rPr>
                              <m:t>+</m:t>
                            </m:r>
                            <m:f>
                              <m:fPr>
                                <m:ctrlPr>
                                  <a:rPr sz="800" i="1">
                                    <a:latin typeface="Cambria Math" panose="02040503050406030204" pitchFamily="18" charset="0"/>
                                  </a:rPr>
                                </m:ctrlPr>
                              </m:fPr>
                              <m:num>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1</m:t>
                                    </m:r>
                                  </m:sub>
                                </m:sSub>
                                <m:r>
                                  <a:rPr sz="800">
                                    <a:latin typeface="Cambria Math" panose="02040503050406030204" pitchFamily="18" charset="0"/>
                                  </a:rPr>
                                  <m:t>+</m:t>
                                </m:r>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3</m:t>
                                    </m:r>
                                  </m:sub>
                                </m:sSub>
                              </m:num>
                              <m:den>
                                <m:r>
                                  <a:rPr sz="800">
                                    <a:latin typeface="Cambria Math" panose="02040503050406030204" pitchFamily="18" charset="0"/>
                                  </a:rPr>
                                  <m:t>2</m:t>
                                </m:r>
                              </m:den>
                            </m:f>
                            <m:r>
                              <a:rPr sz="800">
                                <a:latin typeface="Cambria Math" panose="02040503050406030204" pitchFamily="18" charset="0"/>
                              </a:rPr>
                              <m:t>∙</m:t>
                            </m:r>
                            <m:r>
                              <a:rPr sz="800">
                                <a:latin typeface="Cambria Math"/>
                                <a:ea typeface="Cambria Math"/>
                                <a:cs typeface="Cambria Math"/>
                              </a:rPr>
                              <m:t>𝑤</m:t>
                            </m:r>
                            <m:r>
                              <a:rPr sz="800">
                                <a:latin typeface="Cambria Math"/>
                                <a:ea typeface="Cambria Math"/>
                                <a:cs typeface="Cambria Math"/>
                              </a:rPr>
                              <m:t>+</m:t>
                            </m:r>
                            <m:r>
                              <a:rPr sz="800">
                                <a:latin typeface="Cambria Math"/>
                                <a:ea typeface="Cambria Math"/>
                                <a:cs typeface="Cambria Math"/>
                              </a:rPr>
                              <m:t>𝑏</m:t>
                            </m:r>
                          </m:oMath>
                        </m:oMathPara>
                      </a14:m>
                    </mc:Choice>
                    <mc:Fallback xmlns="" xmlns:w="http://schemas.openxmlformats.org/wordprocessingml/2006/main" xmlns:m="http://schemas.openxmlformats.org/officeDocument/2006/math"/>
                  </mc:AlternateContent>
                  <a:endParaRPr sz="800"/>
                </a:p>
              </p:txBody>
            </p:sp>
          </mc:Choice>
          <mc:Fallback xmlns="">
            <p:sp>
              <p:nvSpPr>
                <p:cNvPr id="848336728" name="pole tekstowe 848336727"/>
                <p:cNvSpPr txBox="1">
                  <a:spLocks noRot="1" noChangeAspect="1" noMove="1" noResize="1" noEditPoints="1" noAdjustHandles="1" noChangeArrowheads="1" noChangeShapeType="1" noTextEdit="1"/>
                </p:cNvSpPr>
                <p:nvPr/>
              </p:nvSpPr>
              <p:spPr bwMode="auto">
                <a:xfrm>
                  <a:off x="1743603" y="2046108"/>
                  <a:ext cx="1427758" cy="188538"/>
                </a:xfrm>
                <a:prstGeom prst="rect">
                  <a:avLst/>
                </a:prstGeom>
                <a:blipFill>
                  <a:blip r:embed="rId5"/>
                  <a:stretch>
                    <a:fillRect b="-12580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06202365" name="pole tekstowe 1006202364"/>
                <p:cNvSpPr txBox="1"/>
                <p:nvPr/>
              </p:nvSpPr>
              <p:spPr bwMode="auto">
                <a:xfrm>
                  <a:off x="1401087" y="1484601"/>
                  <a:ext cx="1749332" cy="213400"/>
                </a:xfrm>
                <a:prstGeom prst="rect">
                  <a:avLst/>
                </a:prstGeom>
                <a:grpFill/>
              </p:spPr>
              <p:txBody>
                <a:bodyPr/>
                <a:lstStyle/>
                <a:p>
                  <a:pPr>
                    <a:defRPr/>
                  </a:pPr>
                  <mc:AlternateContent>
                    <mc:Choice Requires="a14">
                      <a14:m>
                        <m:oMathPara xmlns:m="http://schemas.openxmlformats.org/officeDocument/2006/math">
                          <m:oMathParaPr>
                            <m:jc m:val="centerGroup"/>
                          </m:oMathParaPr>
                          <m:oMath xmlns:m="http://schemas.openxmlformats.org/officeDocument/2006/math">
                            <m:sSubSup>
                              <m:sSubSupPr>
                                <m:ctrlPr>
                                  <a:rPr sz="800" i="1">
                                    <a:latin typeface="Cambria Math" panose="02040503050406030204" pitchFamily="18" charset="0"/>
                                  </a:rPr>
                                </m:ctrlPr>
                              </m:sSubSupPr>
                              <m:e>
                                <m:r>
                                  <a:rPr sz="800">
                                    <a:latin typeface="Cambria Math" panose="02040503050406030204" pitchFamily="18" charset="0"/>
                                  </a:rPr>
                                  <m:t>𝑛</m:t>
                                </m:r>
                              </m:e>
                              <m:sub>
                                <m:r>
                                  <a:rPr sz="800">
                                    <a:latin typeface="Cambria Math" panose="02040503050406030204" pitchFamily="18" charset="0"/>
                                  </a:rPr>
                                  <m:t>2</m:t>
                                </m:r>
                              </m:sub>
                              <m:sup>
                                <m:r>
                                  <a:rPr sz="800">
                                    <a:latin typeface="Cambria Math" panose="02040503050406030204" pitchFamily="18" charset="0"/>
                                  </a:rPr>
                                  <m:t>′</m:t>
                                </m:r>
                              </m:sup>
                            </m:sSubSup>
                            <m:r>
                              <a:rPr sz="800">
                                <a:latin typeface="Cambria Math" panose="02040503050406030204" pitchFamily="18" charset="0"/>
                              </a:rPr>
                              <m:t>=</m:t>
                            </m:r>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2</m:t>
                                </m:r>
                              </m:sub>
                            </m:sSub>
                            <m:r>
                              <a:rPr sz="800">
                                <a:latin typeface="Cambria Math" panose="02040503050406030204" pitchFamily="18" charset="0"/>
                              </a:rPr>
                              <m:t>∙</m:t>
                            </m:r>
                            <m:r>
                              <a:rPr sz="800">
                                <a:latin typeface="Cambria Math" panose="02040503050406030204" pitchFamily="18" charset="0"/>
                              </a:rPr>
                              <m:t>𝑤</m:t>
                            </m:r>
                            <m:r>
                              <a:rPr sz="800">
                                <a:latin typeface="Cambria Math" panose="02040503050406030204" pitchFamily="18" charset="0"/>
                              </a:rPr>
                              <m:t>+</m:t>
                            </m:r>
                            <m:f>
                              <m:fPr>
                                <m:ctrlPr>
                                  <a:rPr sz="800" i="1">
                                    <a:latin typeface="Cambria Math" panose="02040503050406030204" pitchFamily="18" charset="0"/>
                                  </a:rPr>
                                </m:ctrlPr>
                              </m:fPr>
                              <m:num>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5</m:t>
                                    </m:r>
                                  </m:sub>
                                </m:sSub>
                                <m:r>
                                  <a:rPr sz="800">
                                    <a:latin typeface="Cambria Math" panose="02040503050406030204" pitchFamily="18" charset="0"/>
                                  </a:rPr>
                                  <m:t>+</m:t>
                                </m:r>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4</m:t>
                                    </m:r>
                                  </m:sub>
                                </m:sSub>
                                <m:r>
                                  <a:rPr sz="800">
                                    <a:latin typeface="Cambria Math" panose="02040503050406030204" pitchFamily="18" charset="0"/>
                                  </a:rPr>
                                  <m:t>+</m:t>
                                </m:r>
                                <m:sSub>
                                  <m:sSubPr>
                                    <m:ctrlPr>
                                      <a:rPr sz="800" i="1">
                                        <a:latin typeface="Cambria Math" panose="02040503050406030204" pitchFamily="18" charset="0"/>
                                        <a:ea typeface="Cambria Math"/>
                                        <a:cs typeface="Cambria Math"/>
                                      </a:rPr>
                                    </m:ctrlPr>
                                  </m:sSubPr>
                                  <m:e>
                                    <m:r>
                                      <a:rPr sz="800">
                                        <a:latin typeface="Cambria Math"/>
                                        <a:ea typeface="Cambria Math"/>
                                        <a:cs typeface="Cambria Math"/>
                                      </a:rPr>
                                      <m:t>𝑛</m:t>
                                    </m:r>
                                  </m:e>
                                  <m:sub>
                                    <m:r>
                                      <a:rPr sz="800">
                                        <a:latin typeface="Cambria Math"/>
                                        <a:ea typeface="Cambria Math"/>
                                        <a:cs typeface="Cambria Math"/>
                                      </a:rPr>
                                      <m:t>3</m:t>
                                    </m:r>
                                  </m:sub>
                                </m:sSub>
                              </m:num>
                              <m:den>
                                <m:r>
                                  <a:rPr sz="800">
                                    <a:latin typeface="Cambria Math" panose="02040503050406030204" pitchFamily="18" charset="0"/>
                                  </a:rPr>
                                  <m:t>3</m:t>
                                </m:r>
                              </m:den>
                            </m:f>
                            <m:r>
                              <a:rPr sz="800">
                                <a:latin typeface="Cambria Math" panose="02040503050406030204" pitchFamily="18" charset="0"/>
                              </a:rPr>
                              <m:t>∙</m:t>
                            </m:r>
                            <m:r>
                              <a:rPr sz="800">
                                <a:latin typeface="Cambria Math"/>
                                <a:ea typeface="Cambria Math"/>
                                <a:cs typeface="Cambria Math"/>
                              </a:rPr>
                              <m:t>𝑤</m:t>
                            </m:r>
                            <m:r>
                              <a:rPr sz="800">
                                <a:latin typeface="Cambria Math"/>
                                <a:ea typeface="Cambria Math"/>
                                <a:cs typeface="Cambria Math"/>
                              </a:rPr>
                              <m:t>+</m:t>
                            </m:r>
                            <m:r>
                              <a:rPr sz="800">
                                <a:latin typeface="Cambria Math"/>
                                <a:ea typeface="Cambria Math"/>
                                <a:cs typeface="Cambria Math"/>
                              </a:rPr>
                              <m:t>𝑏</m:t>
                            </m:r>
                          </m:oMath>
                        </m:oMathPara>
                      </a14:m>
                    </mc:Choice>
                    <mc:Fallback xmlns="" xmlns:w="http://schemas.openxmlformats.org/wordprocessingml/2006/main" xmlns:m="http://schemas.openxmlformats.org/officeDocument/2006/math"/>
                  </mc:AlternateContent>
                  <a:endParaRPr sz="800"/>
                </a:p>
              </p:txBody>
            </p:sp>
          </mc:Choice>
          <mc:Fallback xmlns="">
            <p:sp>
              <p:nvSpPr>
                <p:cNvPr id="1006202365" name="pole tekstowe 1006202364"/>
                <p:cNvSpPr txBox="1">
                  <a:spLocks noRot="1" noChangeAspect="1" noMove="1" noResize="1" noEditPoints="1" noAdjustHandles="1" noChangeArrowheads="1" noChangeShapeType="1" noTextEdit="1"/>
                </p:cNvSpPr>
                <p:nvPr/>
              </p:nvSpPr>
              <p:spPr bwMode="auto">
                <a:xfrm>
                  <a:off x="1401087" y="1484601"/>
                  <a:ext cx="1749332" cy="213400"/>
                </a:xfrm>
                <a:prstGeom prst="rect">
                  <a:avLst/>
                </a:prstGeom>
                <a:blipFill>
                  <a:blip r:embed="rId6"/>
                  <a:stretch>
                    <a:fillRect b="-42857"/>
                  </a:stretch>
                </a:blipFill>
              </p:spPr>
              <p:txBody>
                <a:bodyPr/>
                <a:lstStyle/>
                <a:p>
                  <a:r>
                    <a:rPr lang="pl-PL">
                      <a:noFill/>
                    </a:rPr>
                    <a:t> </a:t>
                  </a:r>
                </a:p>
              </p:txBody>
            </p:sp>
          </mc:Fallback>
        </mc:AlternateContent>
        <p:grpSp>
          <p:nvGrpSpPr>
            <p:cNvPr id="516037241" name="Grupa 516037240"/>
            <p:cNvGrpSpPr/>
            <p:nvPr/>
          </p:nvGrpSpPr>
          <p:grpSpPr bwMode="auto">
            <a:xfrm>
              <a:off x="0" y="654808"/>
              <a:ext cx="1001875" cy="1000308"/>
              <a:chOff x="0" y="0"/>
              <a:chExt cx="1001875" cy="1000308"/>
            </a:xfrm>
          </p:grpSpPr>
          <p:sp>
            <p:nvSpPr>
              <p:cNvPr id="1858351057" name="Łącznik prosty 1858351056"/>
              <p:cNvSpPr/>
              <p:nvPr/>
            </p:nvSpPr>
            <p:spPr bwMode="auto">
              <a:xfrm flipV="1">
                <a:off x="117985" y="402814"/>
                <a:ext cx="68012" cy="438831"/>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1731897246" name="Łącznik prosty 1731897245"/>
              <p:cNvSpPr/>
              <p:nvPr/>
            </p:nvSpPr>
            <p:spPr bwMode="auto">
              <a:xfrm flipV="1">
                <a:off x="643162" y="388311"/>
                <a:ext cx="263174" cy="49122"/>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1398938755" name="Owal 1398938754"/>
              <p:cNvSpPr/>
              <p:nvPr/>
            </p:nvSpPr>
            <p:spPr bwMode="auto">
              <a:xfrm>
                <a:off x="511659" y="161565"/>
                <a:ext cx="105034" cy="10167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351508409" name="Owal 1351508408"/>
              <p:cNvSpPr/>
              <p:nvPr/>
            </p:nvSpPr>
            <p:spPr bwMode="auto">
              <a:xfrm>
                <a:off x="133062" y="300357"/>
                <a:ext cx="105034" cy="1013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498005134" name="Owal 498005133"/>
              <p:cNvSpPr/>
              <p:nvPr/>
            </p:nvSpPr>
            <p:spPr bwMode="auto">
              <a:xfrm>
                <a:off x="602957" y="388466"/>
                <a:ext cx="105202" cy="10167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250446946" name="Owal 1250446945"/>
              <p:cNvSpPr/>
              <p:nvPr/>
            </p:nvSpPr>
            <p:spPr bwMode="auto">
              <a:xfrm>
                <a:off x="827267" y="344646"/>
                <a:ext cx="105034" cy="10167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668540591" name="Owal 668540590"/>
              <p:cNvSpPr/>
              <p:nvPr/>
            </p:nvSpPr>
            <p:spPr bwMode="auto">
              <a:xfrm>
                <a:off x="79958" y="778953"/>
                <a:ext cx="105369" cy="10167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098061068" name="Owal 1098061067"/>
              <p:cNvSpPr/>
              <p:nvPr/>
            </p:nvSpPr>
            <p:spPr bwMode="auto">
              <a:xfrm>
                <a:off x="708495" y="727180"/>
                <a:ext cx="105034" cy="101675"/>
              </a:xfrm>
              <a:prstGeom prst="ellipse">
                <a:avLst/>
              </a:prstGeom>
              <a:solidFill>
                <a:schemeClr val="accent6">
                  <a:lumMod val="50000"/>
                </a:schemeClr>
              </a:solidFill>
              <a:ln>
                <a:solidFill>
                  <a:srgbClr val="006E60"/>
                </a:solid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238304473" name="Łącznik prosty 238304472"/>
              <p:cNvSpPr/>
              <p:nvPr/>
            </p:nvSpPr>
            <p:spPr bwMode="auto">
              <a:xfrm flipV="1">
                <a:off x="223188" y="212404"/>
                <a:ext cx="288302" cy="102611"/>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1166903288" name="Łącznik prosty 1166903287"/>
              <p:cNvSpPr/>
              <p:nvPr/>
            </p:nvSpPr>
            <p:spPr bwMode="auto">
              <a:xfrm>
                <a:off x="564595" y="263554"/>
                <a:ext cx="91130" cy="124755"/>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1553885214" name="Łącznik prosty 1553885213"/>
              <p:cNvSpPr/>
              <p:nvPr/>
            </p:nvSpPr>
            <p:spPr bwMode="auto">
              <a:xfrm flipH="1" flipV="1">
                <a:off x="223188" y="387843"/>
                <a:ext cx="379433" cy="51773"/>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579439736" name="Łącznik prosty 579439735"/>
              <p:cNvSpPr/>
              <p:nvPr/>
            </p:nvSpPr>
            <p:spPr bwMode="auto">
              <a:xfrm>
                <a:off x="617531" y="212404"/>
                <a:ext cx="224812" cy="147056"/>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926429276" name="Łącznik prosty 926429275"/>
              <p:cNvSpPr/>
              <p:nvPr/>
            </p:nvSpPr>
            <p:spPr bwMode="auto">
              <a:xfrm flipV="1">
                <a:off x="185999" y="778175"/>
                <a:ext cx="521826" cy="51305"/>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1560373478" name="Łącznik prosty 1560373477"/>
              <p:cNvSpPr/>
              <p:nvPr/>
            </p:nvSpPr>
            <p:spPr bwMode="auto">
              <a:xfrm flipH="1" flipV="1">
                <a:off x="655726" y="490923"/>
                <a:ext cx="105202" cy="236101"/>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61403203" name="Łącznik prosty 61403202"/>
              <p:cNvSpPr/>
              <p:nvPr/>
            </p:nvSpPr>
            <p:spPr bwMode="auto">
              <a:xfrm flipV="1">
                <a:off x="798789" y="447102"/>
                <a:ext cx="80912" cy="294893"/>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779173114" name="Prostokąt 779173113"/>
              <p:cNvSpPr/>
              <p:nvPr/>
            </p:nvSpPr>
            <p:spPr bwMode="auto">
              <a:xfrm>
                <a:off x="0" y="97951"/>
                <a:ext cx="136776" cy="25799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1</a:t>
                </a:r>
                <a:endParaRPr lang="pl-PL" sz="1600" b="0" strike="noStrike" spc="0">
                  <a:latin typeface="Arial"/>
                </a:endParaRPr>
              </a:p>
            </p:txBody>
          </p:sp>
          <p:sp>
            <p:nvSpPr>
              <p:cNvPr id="1481958452" name="Prostokąt 1481958451"/>
              <p:cNvSpPr/>
              <p:nvPr/>
            </p:nvSpPr>
            <p:spPr bwMode="auto">
              <a:xfrm>
                <a:off x="462533" y="441956"/>
                <a:ext cx="137613" cy="25799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4</a:t>
                </a:r>
                <a:endParaRPr lang="pl-PL" sz="1100" b="0" strike="noStrike" spc="0">
                  <a:latin typeface="Arial"/>
                </a:endParaRPr>
              </a:p>
            </p:txBody>
          </p:sp>
          <p:sp>
            <p:nvSpPr>
              <p:cNvPr id="772743247" name="Prostokąt 772743246"/>
              <p:cNvSpPr/>
              <p:nvPr/>
            </p:nvSpPr>
            <p:spPr bwMode="auto">
              <a:xfrm>
                <a:off x="223303" y="578331"/>
                <a:ext cx="158241" cy="25799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6</a:t>
                </a:r>
                <a:endParaRPr lang="pl-PL" sz="1100" b="0" strike="noStrike" spc="0">
                  <a:latin typeface="Arial"/>
                </a:endParaRPr>
              </a:p>
            </p:txBody>
          </p:sp>
          <p:sp>
            <p:nvSpPr>
              <p:cNvPr id="402153954" name="Prostokąt 402153953"/>
              <p:cNvSpPr/>
              <p:nvPr/>
            </p:nvSpPr>
            <p:spPr bwMode="auto">
              <a:xfrm>
                <a:off x="842511" y="742308"/>
                <a:ext cx="137781" cy="25799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3</a:t>
                </a:r>
                <a:endParaRPr lang="pl-PL" sz="1600" b="0" strike="noStrike" spc="0">
                  <a:latin typeface="Arial"/>
                </a:endParaRPr>
              </a:p>
            </p:txBody>
          </p:sp>
          <p:sp>
            <p:nvSpPr>
              <p:cNvPr id="1308275364" name="Prostokąt 1308275363"/>
              <p:cNvSpPr/>
              <p:nvPr/>
            </p:nvSpPr>
            <p:spPr bwMode="auto">
              <a:xfrm>
                <a:off x="606483" y="0"/>
                <a:ext cx="138451" cy="25799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5</a:t>
                </a:r>
                <a:endParaRPr lang="pl-PL" sz="1100" b="0" strike="noStrike" spc="0">
                  <a:latin typeface="Arial"/>
                </a:endParaRPr>
              </a:p>
            </p:txBody>
          </p:sp>
          <p:sp>
            <p:nvSpPr>
              <p:cNvPr id="138267593" name="Prostokąt 138267592"/>
              <p:cNvSpPr/>
              <p:nvPr/>
            </p:nvSpPr>
            <p:spPr bwMode="auto">
              <a:xfrm>
                <a:off x="863088" y="114197"/>
                <a:ext cx="138786" cy="25799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2</a:t>
                </a:r>
                <a:endParaRPr lang="pl-PL" sz="1100" b="0" strike="noStrike" spc="0">
                  <a:latin typeface="Arial"/>
                </a:endParaRPr>
              </a:p>
            </p:txBody>
          </p:sp>
        </p:grpSp>
        <p:grpSp>
          <p:nvGrpSpPr>
            <p:cNvPr id="1944364597" name="Grupa 1944364596"/>
            <p:cNvGrpSpPr/>
            <p:nvPr/>
          </p:nvGrpSpPr>
          <p:grpSpPr bwMode="auto">
            <a:xfrm>
              <a:off x="1499517" y="0"/>
              <a:ext cx="812493" cy="623931"/>
              <a:chOff x="0" y="0"/>
              <a:chExt cx="812493" cy="623931"/>
            </a:xfrm>
          </p:grpSpPr>
          <p:sp>
            <p:nvSpPr>
              <p:cNvPr id="525665662" name="Owal 525665661"/>
              <p:cNvSpPr/>
              <p:nvPr/>
            </p:nvSpPr>
            <p:spPr bwMode="auto">
              <a:xfrm>
                <a:off x="442969" y="138926"/>
                <a:ext cx="66672" cy="6206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556684667" name="Owal 556684666"/>
              <p:cNvSpPr/>
              <p:nvPr/>
            </p:nvSpPr>
            <p:spPr bwMode="auto">
              <a:xfrm>
                <a:off x="203750" y="227971"/>
                <a:ext cx="66672" cy="62065"/>
              </a:xfrm>
              <a:prstGeom prst="ellipse">
                <a:avLst/>
              </a:prstGeom>
              <a:solidFill>
                <a:schemeClr val="accent4">
                  <a:lumMod val="60000"/>
                  <a:lumOff val="40000"/>
                </a:schemeClr>
              </a:solidFill>
              <a:ln w="19049">
                <a:solidFill>
                  <a:srgbClr val="FF0000"/>
                </a:solid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554561685" name="Owal 1554561684"/>
              <p:cNvSpPr/>
              <p:nvPr/>
            </p:nvSpPr>
            <p:spPr bwMode="auto">
              <a:xfrm>
                <a:off x="162204" y="513976"/>
                <a:ext cx="66672" cy="62065"/>
              </a:xfrm>
              <a:prstGeom prst="ellipse">
                <a:avLst/>
              </a:prstGeom>
              <a:solidFill>
                <a:schemeClr val="accent5">
                  <a:lumMod val="75000"/>
                </a:schemeClr>
              </a:solidFill>
              <a:ln w="12699">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72755686" name="Łącznik prosty 72755685"/>
              <p:cNvSpPr/>
              <p:nvPr/>
            </p:nvSpPr>
            <p:spPr bwMode="auto">
              <a:xfrm flipV="1">
                <a:off x="179962" y="285515"/>
                <a:ext cx="57291" cy="237349"/>
              </a:xfrm>
              <a:prstGeom prst="line">
                <a:avLst/>
              </a:prstGeom>
              <a:ln>
                <a:solidFill>
                  <a:srgbClr val="006E60"/>
                </a:solidFill>
              </a:ln>
            </p:spPr>
            <p:style>
              <a:lnRef idx="1">
                <a:schemeClr val="accent1">
                  <a:shade val="50000"/>
                </a:schemeClr>
              </a:lnRef>
              <a:fillRef idx="0">
                <a:schemeClr val="accent1"/>
              </a:fillRef>
              <a:effectRef idx="0">
                <a:schemeClr val="accent1"/>
              </a:effectRef>
              <a:fontRef idx="minor"/>
            </p:style>
          </p:sp>
          <p:sp>
            <p:nvSpPr>
              <p:cNvPr id="1440860346" name="Łącznik prosty 1440860345"/>
              <p:cNvSpPr/>
              <p:nvPr/>
            </p:nvSpPr>
            <p:spPr bwMode="auto">
              <a:xfrm flipV="1">
                <a:off x="260874" y="169804"/>
                <a:ext cx="182094" cy="62377"/>
              </a:xfrm>
              <a:prstGeom prst="line">
                <a:avLst/>
              </a:prstGeom>
              <a:ln>
                <a:solidFill>
                  <a:srgbClr val="006E60"/>
                </a:solidFill>
              </a:ln>
            </p:spPr>
            <p:style>
              <a:lnRef idx="1">
                <a:schemeClr val="accent1">
                  <a:shade val="50000"/>
                </a:schemeClr>
              </a:lnRef>
              <a:fillRef idx="0">
                <a:schemeClr val="accent1"/>
              </a:fillRef>
              <a:effectRef idx="0">
                <a:schemeClr val="accent1"/>
              </a:effectRef>
              <a:fontRef idx="minor"/>
            </p:style>
          </p:sp>
          <p:sp>
            <p:nvSpPr>
              <p:cNvPr id="2069720780" name="Łącznik prosty 2069720779"/>
              <p:cNvSpPr/>
              <p:nvPr/>
            </p:nvSpPr>
            <p:spPr bwMode="auto">
              <a:xfrm flipH="1" flipV="1">
                <a:off x="260874" y="276314"/>
                <a:ext cx="239721" cy="31500"/>
              </a:xfrm>
              <a:prstGeom prst="line">
                <a:avLst/>
              </a:prstGeom>
              <a:ln>
                <a:solidFill>
                  <a:srgbClr val="006E60"/>
                </a:solidFill>
              </a:ln>
            </p:spPr>
            <p:style>
              <a:lnRef idx="1">
                <a:schemeClr val="accent1">
                  <a:shade val="50000"/>
                </a:schemeClr>
              </a:lnRef>
              <a:fillRef idx="0">
                <a:schemeClr val="accent1"/>
              </a:fillRef>
              <a:effectRef idx="0">
                <a:schemeClr val="accent1"/>
              </a:effectRef>
              <a:fontRef idx="minor"/>
            </p:style>
          </p:sp>
          <p:sp>
            <p:nvSpPr>
              <p:cNvPr id="619526156" name="Prostokąt 619526155"/>
              <p:cNvSpPr/>
              <p:nvPr/>
            </p:nvSpPr>
            <p:spPr bwMode="auto">
              <a:xfrm>
                <a:off x="74103" y="0"/>
                <a:ext cx="268269"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cs typeface="Segoe UI"/>
                  </a:rPr>
                  <a:t>n</a:t>
                </a:r>
                <a:r>
                  <a:rPr lang="en-US" sz="1000" b="0" strike="noStrike" spc="0" baseline="-25000">
                    <a:solidFill>
                      <a:srgbClr val="000000"/>
                    </a:solidFill>
                    <a:latin typeface="Segoe UI"/>
                    <a:ea typeface="Arial"/>
                    <a:cs typeface="Segoe UI"/>
                  </a:rPr>
                  <a:t>1</a:t>
                </a:r>
                <a:endParaRPr lang="pl-PL" sz="900" b="0" strike="noStrike" spc="0">
                  <a:latin typeface="Arial"/>
                </a:endParaRPr>
              </a:p>
            </p:txBody>
          </p:sp>
          <p:sp>
            <p:nvSpPr>
              <p:cNvPr id="1406147531" name="Prostokąt 1406147530"/>
              <p:cNvSpPr/>
              <p:nvPr/>
            </p:nvSpPr>
            <p:spPr bwMode="auto">
              <a:xfrm>
                <a:off x="578936" y="193032"/>
                <a:ext cx="233556"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cs typeface="Segoe UI"/>
                  </a:rPr>
                  <a:t>n</a:t>
                </a:r>
                <a:r>
                  <a:rPr lang="en-US" sz="1000" b="0" strike="noStrike" spc="0" baseline="-25000">
                    <a:solidFill>
                      <a:srgbClr val="000000"/>
                    </a:solidFill>
                    <a:latin typeface="Segoe UI"/>
                    <a:ea typeface="Arial"/>
                    <a:cs typeface="Segoe UI"/>
                  </a:rPr>
                  <a:t>4</a:t>
                </a:r>
                <a:endParaRPr lang="pl-PL" sz="900" b="0" strike="noStrike" spc="0">
                  <a:latin typeface="Arial"/>
                </a:endParaRPr>
              </a:p>
            </p:txBody>
          </p:sp>
          <p:sp>
            <p:nvSpPr>
              <p:cNvPr id="365902330" name="Prostokąt 365902329"/>
              <p:cNvSpPr/>
              <p:nvPr/>
            </p:nvSpPr>
            <p:spPr bwMode="auto">
              <a:xfrm>
                <a:off x="0" y="396411"/>
                <a:ext cx="200071" cy="22751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900" b="0" strike="noStrike" spc="0">
                    <a:solidFill>
                      <a:srgbClr val="000000"/>
                    </a:solidFill>
                    <a:latin typeface="Arial"/>
                    <a:ea typeface="Arial"/>
                  </a:rPr>
                  <a:t>n</a:t>
                </a:r>
                <a:r>
                  <a:rPr lang="en-US" sz="900" b="0" strike="noStrike" spc="0" baseline="-25000">
                    <a:solidFill>
                      <a:srgbClr val="000000"/>
                    </a:solidFill>
                    <a:latin typeface="Arial"/>
                    <a:ea typeface="Arial"/>
                  </a:rPr>
                  <a:t>6</a:t>
                </a:r>
                <a:endParaRPr lang="pl-PL" sz="900" b="0" strike="noStrike" spc="0">
                  <a:latin typeface="Arial"/>
                </a:endParaRPr>
              </a:p>
            </p:txBody>
          </p:sp>
          <p:sp>
            <p:nvSpPr>
              <p:cNvPr id="590379684" name="Prostokąt 590379683"/>
              <p:cNvSpPr/>
              <p:nvPr/>
            </p:nvSpPr>
            <p:spPr bwMode="auto">
              <a:xfrm>
                <a:off x="543794" y="38449"/>
                <a:ext cx="128917"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cs typeface="Segoe UI"/>
                  </a:rPr>
                  <a:t>n</a:t>
                </a:r>
                <a:r>
                  <a:rPr lang="en-US" sz="1000" b="0" strike="noStrike" spc="0" baseline="-25000">
                    <a:solidFill>
                      <a:srgbClr val="000000"/>
                    </a:solidFill>
                    <a:latin typeface="Segoe UI"/>
                    <a:ea typeface="Arial"/>
                    <a:cs typeface="Segoe UI"/>
                  </a:rPr>
                  <a:t>5</a:t>
                </a:r>
                <a:endParaRPr sz="1000" b="0" strike="noStrike" spc="0">
                  <a:latin typeface="Segoe UI"/>
                  <a:cs typeface="Segoe UI"/>
                </a:endParaRPr>
              </a:p>
            </p:txBody>
          </p:sp>
          <p:sp>
            <p:nvSpPr>
              <p:cNvPr id="2064401883" name="Owal 2064401882"/>
              <p:cNvSpPr/>
              <p:nvPr/>
            </p:nvSpPr>
            <p:spPr bwMode="auto">
              <a:xfrm>
                <a:off x="484849" y="280525"/>
                <a:ext cx="66672" cy="6206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grpSp>
        <p:grpSp>
          <p:nvGrpSpPr>
            <p:cNvPr id="1084663218" name="Grupa 1084663217"/>
            <p:cNvGrpSpPr/>
            <p:nvPr/>
          </p:nvGrpSpPr>
          <p:grpSpPr bwMode="auto">
            <a:xfrm>
              <a:off x="1267570" y="1898548"/>
              <a:ext cx="638909" cy="589638"/>
              <a:chOff x="0" y="0"/>
              <a:chExt cx="638909" cy="589638"/>
            </a:xfrm>
          </p:grpSpPr>
          <p:sp>
            <p:nvSpPr>
              <p:cNvPr id="1900324132" name="Łącznik prosty 1900324131"/>
              <p:cNvSpPr/>
              <p:nvPr/>
            </p:nvSpPr>
            <p:spPr bwMode="auto">
              <a:xfrm flipV="1">
                <a:off x="120052" y="109304"/>
                <a:ext cx="36183" cy="231266"/>
              </a:xfrm>
              <a:prstGeom prst="line">
                <a:avLst/>
              </a:prstGeom>
              <a:ln w="12699">
                <a:solidFill>
                  <a:srgbClr val="006E60"/>
                </a:solidFill>
              </a:ln>
            </p:spPr>
            <p:style>
              <a:lnRef idx="1">
                <a:schemeClr val="accent1">
                  <a:shade val="50000"/>
                </a:schemeClr>
              </a:lnRef>
              <a:fillRef idx="0">
                <a:schemeClr val="accent1"/>
              </a:fillRef>
              <a:effectRef idx="0">
                <a:schemeClr val="accent1"/>
              </a:effectRef>
              <a:fontRef idx="minor"/>
            </p:style>
          </p:sp>
          <p:sp>
            <p:nvSpPr>
              <p:cNvPr id="1039574094" name="Owal 1039574093"/>
              <p:cNvSpPr/>
              <p:nvPr/>
            </p:nvSpPr>
            <p:spPr bwMode="auto">
              <a:xfrm>
                <a:off x="128093" y="55347"/>
                <a:ext cx="55783" cy="5333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516390883" name="Owal 1516390882"/>
              <p:cNvSpPr/>
              <p:nvPr/>
            </p:nvSpPr>
            <p:spPr bwMode="auto">
              <a:xfrm>
                <a:off x="99950" y="307512"/>
                <a:ext cx="55951" cy="53488"/>
              </a:xfrm>
              <a:prstGeom prst="ellipse">
                <a:avLst/>
              </a:prstGeom>
              <a:solidFill>
                <a:schemeClr val="accent5">
                  <a:lumMod val="75000"/>
                </a:schemeClr>
              </a:solidFill>
              <a:ln w="19049">
                <a:solidFill>
                  <a:srgbClr val="FF0000"/>
                </a:solid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731531843" name="Owal 1731531842"/>
              <p:cNvSpPr/>
              <p:nvPr/>
            </p:nvSpPr>
            <p:spPr bwMode="auto">
              <a:xfrm>
                <a:off x="433986" y="280221"/>
                <a:ext cx="55783" cy="53488"/>
              </a:xfrm>
              <a:prstGeom prst="ellipse">
                <a:avLst/>
              </a:prstGeom>
              <a:solidFill>
                <a:schemeClr val="accent6">
                  <a:lumMod val="50000"/>
                </a:schemeClr>
              </a:solidFill>
              <a:ln>
                <a:solidFill>
                  <a:srgbClr val="006E60"/>
                </a:solid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042038428" name="Łącznik prosty 1042038427"/>
              <p:cNvSpPr/>
              <p:nvPr/>
            </p:nvSpPr>
            <p:spPr bwMode="auto">
              <a:xfrm flipV="1">
                <a:off x="156236" y="312749"/>
                <a:ext cx="277413" cy="26978"/>
              </a:xfrm>
              <a:prstGeom prst="line">
                <a:avLst/>
              </a:prstGeom>
              <a:ln w="12699">
                <a:solidFill>
                  <a:srgbClr val="006E60"/>
                </a:solidFill>
              </a:ln>
            </p:spPr>
            <p:style>
              <a:lnRef idx="1">
                <a:schemeClr val="accent1">
                  <a:shade val="50000"/>
                </a:schemeClr>
              </a:lnRef>
              <a:fillRef idx="0">
                <a:schemeClr val="accent1"/>
              </a:fillRef>
              <a:effectRef idx="0">
                <a:schemeClr val="accent1"/>
              </a:effectRef>
              <a:fontRef idx="minor"/>
            </p:style>
          </p:sp>
          <p:sp>
            <p:nvSpPr>
              <p:cNvPr id="1799511681" name="Prostokąt 1799511680"/>
              <p:cNvSpPr/>
              <p:nvPr/>
            </p:nvSpPr>
            <p:spPr bwMode="auto">
              <a:xfrm>
                <a:off x="0" y="0"/>
                <a:ext cx="146021"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rPr>
                  <a:t>n</a:t>
                </a:r>
                <a:r>
                  <a:rPr lang="en-US" sz="1000" b="0" strike="noStrike" spc="0" baseline="-25000">
                    <a:solidFill>
                      <a:srgbClr val="000000"/>
                    </a:solidFill>
                    <a:latin typeface="Segoe UI"/>
                    <a:ea typeface="Arial"/>
                  </a:rPr>
                  <a:t>1</a:t>
                </a:r>
                <a:endParaRPr lang="pl-PL" sz="1000" b="0" strike="noStrike" spc="0">
                  <a:latin typeface="Arial"/>
                </a:endParaRPr>
              </a:p>
            </p:txBody>
          </p:sp>
          <p:sp>
            <p:nvSpPr>
              <p:cNvPr id="1822198957" name="Prostokąt 1822198956"/>
              <p:cNvSpPr/>
              <p:nvPr/>
            </p:nvSpPr>
            <p:spPr bwMode="auto">
              <a:xfrm>
                <a:off x="54230" y="346878"/>
                <a:ext cx="145579"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rPr>
                  <a:t>n</a:t>
                </a:r>
                <a:r>
                  <a:rPr lang="en-US" sz="1000" b="0" strike="noStrike" spc="0" baseline="-25000">
                    <a:solidFill>
                      <a:srgbClr val="000000"/>
                    </a:solidFill>
                    <a:latin typeface="Segoe UI"/>
                    <a:ea typeface="Arial"/>
                  </a:rPr>
                  <a:t>6</a:t>
                </a:r>
                <a:endParaRPr lang="pl-PL" sz="1000" b="0" strike="noStrike" spc="0">
                  <a:latin typeface="Arial"/>
                </a:endParaRPr>
              </a:p>
            </p:txBody>
          </p:sp>
          <p:sp>
            <p:nvSpPr>
              <p:cNvPr id="478833934" name="Prostokąt 478833933"/>
              <p:cNvSpPr/>
              <p:nvPr/>
            </p:nvSpPr>
            <p:spPr bwMode="auto">
              <a:xfrm>
                <a:off x="505349" y="288174"/>
                <a:ext cx="133559"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rPr>
                  <a:t>n</a:t>
                </a:r>
                <a:r>
                  <a:rPr lang="en-US" sz="1000" b="0" strike="noStrike" spc="0" baseline="-25000">
                    <a:solidFill>
                      <a:srgbClr val="000000"/>
                    </a:solidFill>
                    <a:latin typeface="Segoe UI"/>
                    <a:ea typeface="Arial"/>
                  </a:rPr>
                  <a:t>3</a:t>
                </a:r>
                <a:endParaRPr lang="pl-PL" sz="1000" b="0" strike="noStrike" spc="0">
                  <a:latin typeface="Arial"/>
                </a:endParaRPr>
              </a:p>
            </p:txBody>
          </p:sp>
        </p:grpSp>
        <p:grpSp>
          <p:nvGrpSpPr>
            <p:cNvPr id="1178948649" name="Grupa 1178948648"/>
            <p:cNvGrpSpPr/>
            <p:nvPr/>
          </p:nvGrpSpPr>
          <p:grpSpPr bwMode="auto">
            <a:xfrm>
              <a:off x="1401087" y="986668"/>
              <a:ext cx="600462" cy="605558"/>
              <a:chOff x="0" y="0"/>
              <a:chExt cx="600462" cy="605558"/>
            </a:xfrm>
          </p:grpSpPr>
          <p:sp>
            <p:nvSpPr>
              <p:cNvPr id="880041736" name="Prostokąt 880041735"/>
              <p:cNvSpPr/>
              <p:nvPr/>
            </p:nvSpPr>
            <p:spPr bwMode="auto">
              <a:xfrm>
                <a:off x="0" y="0"/>
                <a:ext cx="138366"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rPr>
                  <a:t>n</a:t>
                </a:r>
                <a:r>
                  <a:rPr lang="en-US" sz="1000" b="0" strike="noStrike" spc="0" baseline="-25000">
                    <a:solidFill>
                      <a:srgbClr val="000000"/>
                    </a:solidFill>
                    <a:latin typeface="Segoe UI"/>
                    <a:ea typeface="Arial"/>
                  </a:rPr>
                  <a:t>5</a:t>
                </a:r>
                <a:endParaRPr lang="pl-PL" sz="1000" b="0" strike="noStrike" spc="0">
                  <a:latin typeface="Arial"/>
                </a:endParaRPr>
              </a:p>
            </p:txBody>
          </p:sp>
          <p:sp>
            <p:nvSpPr>
              <p:cNvPr id="1069198471" name="Łącznik prosty 1069198470"/>
              <p:cNvSpPr/>
              <p:nvPr/>
            </p:nvSpPr>
            <p:spPr bwMode="auto">
              <a:xfrm>
                <a:off x="171309" y="119902"/>
                <a:ext cx="171204" cy="90448"/>
              </a:xfrm>
              <a:prstGeom prst="line">
                <a:avLst/>
              </a:prstGeom>
              <a:ln w="12699">
                <a:solidFill>
                  <a:srgbClr val="006E60"/>
                </a:solidFill>
              </a:ln>
            </p:spPr>
            <p:style>
              <a:lnRef idx="1">
                <a:schemeClr val="accent1">
                  <a:shade val="50000"/>
                </a:schemeClr>
              </a:lnRef>
              <a:fillRef idx="0">
                <a:schemeClr val="accent1"/>
              </a:fillRef>
              <a:effectRef idx="0">
                <a:schemeClr val="accent1"/>
              </a:effectRef>
              <a:fontRef idx="minor"/>
            </p:style>
          </p:sp>
          <p:sp>
            <p:nvSpPr>
              <p:cNvPr id="1806755745" name="Łącznik prosty 1806755744"/>
              <p:cNvSpPr/>
              <p:nvPr/>
            </p:nvSpPr>
            <p:spPr bwMode="auto">
              <a:xfrm flipV="1">
                <a:off x="219891" y="228128"/>
                <a:ext cx="161991" cy="30252"/>
              </a:xfrm>
              <a:prstGeom prst="line">
                <a:avLst/>
              </a:prstGeom>
              <a:ln w="12699">
                <a:solidFill>
                  <a:srgbClr val="006E60"/>
                </a:solidFill>
              </a:ln>
            </p:spPr>
            <p:style>
              <a:lnRef idx="1">
                <a:schemeClr val="accent1">
                  <a:shade val="50000"/>
                </a:schemeClr>
              </a:lnRef>
              <a:fillRef idx="0">
                <a:schemeClr val="accent1"/>
              </a:fillRef>
              <a:effectRef idx="0">
                <a:schemeClr val="accent1"/>
              </a:effectRef>
              <a:fontRef idx="minor"/>
            </p:style>
          </p:sp>
          <p:sp>
            <p:nvSpPr>
              <p:cNvPr id="1258345661" name="Owal 1258345660"/>
              <p:cNvSpPr/>
              <p:nvPr/>
            </p:nvSpPr>
            <p:spPr bwMode="auto">
              <a:xfrm>
                <a:off x="139147" y="88557"/>
                <a:ext cx="64495" cy="6253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758178921" name="Owal 1758178920"/>
              <p:cNvSpPr/>
              <p:nvPr/>
            </p:nvSpPr>
            <p:spPr bwMode="auto">
              <a:xfrm>
                <a:off x="195266" y="228284"/>
                <a:ext cx="64662" cy="6253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2008812238" name="Owal 2008812237"/>
              <p:cNvSpPr/>
              <p:nvPr/>
            </p:nvSpPr>
            <p:spPr bwMode="auto">
              <a:xfrm>
                <a:off x="333303" y="201306"/>
                <a:ext cx="64495" cy="62534"/>
              </a:xfrm>
              <a:prstGeom prst="ellipse">
                <a:avLst/>
              </a:prstGeom>
              <a:solidFill>
                <a:schemeClr val="accent4">
                  <a:lumMod val="40000"/>
                  <a:lumOff val="60000"/>
                </a:schemeClr>
              </a:solidFill>
              <a:ln w="19049">
                <a:solidFill>
                  <a:srgbClr val="FF0000"/>
                </a:solid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2040768148" name="Owal 2040768147"/>
              <p:cNvSpPr/>
              <p:nvPr/>
            </p:nvSpPr>
            <p:spPr bwMode="auto">
              <a:xfrm>
                <a:off x="260096" y="436628"/>
                <a:ext cx="64495" cy="62534"/>
              </a:xfrm>
              <a:prstGeom prst="ellipse">
                <a:avLst/>
              </a:prstGeom>
              <a:solidFill>
                <a:schemeClr val="accent6">
                  <a:lumMod val="50000"/>
                </a:schemeClr>
              </a:solidFill>
              <a:ln>
                <a:solidFill>
                  <a:srgbClr val="006E60"/>
                </a:solid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174303360" name="Łącznik prosty 1174303359"/>
              <p:cNvSpPr/>
              <p:nvPr/>
            </p:nvSpPr>
            <p:spPr bwMode="auto">
              <a:xfrm flipV="1">
                <a:off x="315713" y="264307"/>
                <a:ext cx="49753" cy="181520"/>
              </a:xfrm>
              <a:prstGeom prst="line">
                <a:avLst/>
              </a:prstGeom>
              <a:ln w="12699">
                <a:solidFill>
                  <a:srgbClr val="006E60"/>
                </a:solidFill>
              </a:ln>
            </p:spPr>
            <p:style>
              <a:lnRef idx="1">
                <a:schemeClr val="accent1">
                  <a:shade val="50000"/>
                </a:schemeClr>
              </a:lnRef>
              <a:fillRef idx="0">
                <a:schemeClr val="accent1"/>
              </a:fillRef>
              <a:effectRef idx="0">
                <a:schemeClr val="accent1"/>
              </a:effectRef>
              <a:fontRef idx="minor"/>
            </p:style>
          </p:sp>
          <p:sp>
            <p:nvSpPr>
              <p:cNvPr id="1286866823" name="Prostokąt 1286866822"/>
              <p:cNvSpPr/>
              <p:nvPr/>
            </p:nvSpPr>
            <p:spPr bwMode="auto">
              <a:xfrm>
                <a:off x="438432" y="70610"/>
                <a:ext cx="162030"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rPr>
                  <a:t>n</a:t>
                </a:r>
                <a:r>
                  <a:rPr lang="en-US" sz="1000" b="0" strike="noStrike" spc="0" baseline="-25000">
                    <a:solidFill>
                      <a:srgbClr val="000000"/>
                    </a:solidFill>
                    <a:latin typeface="Segoe UI"/>
                    <a:ea typeface="Arial"/>
                  </a:rPr>
                  <a:t>2</a:t>
                </a:r>
                <a:endParaRPr lang="pl-PL" sz="1000" b="0" strike="noStrike" spc="0">
                  <a:latin typeface="Arial"/>
                </a:endParaRPr>
              </a:p>
            </p:txBody>
          </p:sp>
          <p:sp>
            <p:nvSpPr>
              <p:cNvPr id="1481037563" name="Prostokąt 1481037562"/>
              <p:cNvSpPr/>
              <p:nvPr/>
            </p:nvSpPr>
            <p:spPr bwMode="auto">
              <a:xfrm>
                <a:off x="48396" y="159134"/>
                <a:ext cx="231405"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rPr>
                  <a:t>n</a:t>
                </a:r>
                <a:r>
                  <a:rPr lang="en-US" sz="1000" b="0" strike="noStrike" spc="0" baseline="-25000">
                    <a:solidFill>
                      <a:srgbClr val="000000"/>
                    </a:solidFill>
                    <a:latin typeface="Segoe UI"/>
                    <a:ea typeface="Arial"/>
                  </a:rPr>
                  <a:t>4</a:t>
                </a:r>
                <a:endParaRPr lang="pl-PL" sz="1000" b="0" strike="noStrike" spc="0">
                  <a:latin typeface="Arial"/>
                </a:endParaRPr>
              </a:p>
            </p:txBody>
          </p:sp>
          <p:sp>
            <p:nvSpPr>
              <p:cNvPr id="989921839" name="Prostokąt 989921838"/>
              <p:cNvSpPr/>
              <p:nvPr/>
            </p:nvSpPr>
            <p:spPr bwMode="auto">
              <a:xfrm>
                <a:off x="65567" y="362798"/>
                <a:ext cx="184997" cy="242759"/>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000" b="0" strike="noStrike" spc="0">
                    <a:solidFill>
                      <a:srgbClr val="000000"/>
                    </a:solidFill>
                    <a:latin typeface="Segoe UI"/>
                    <a:ea typeface="Arial"/>
                  </a:rPr>
                  <a:t>n</a:t>
                </a:r>
                <a:r>
                  <a:rPr lang="en-US" sz="1000" b="0" strike="noStrike" spc="0" baseline="-25000">
                    <a:solidFill>
                      <a:srgbClr val="000000"/>
                    </a:solidFill>
                    <a:latin typeface="Segoe UI"/>
                    <a:ea typeface="Arial"/>
                  </a:rPr>
                  <a:t>3</a:t>
                </a:r>
                <a:endParaRPr lang="pl-PL" sz="1000" b="0" strike="noStrike" spc="0">
                  <a:latin typeface="Arial"/>
                </a:endParaRPr>
              </a:p>
            </p:txBody>
          </p:sp>
        </p:grpSp>
        <p:sp>
          <p:nvSpPr>
            <p:cNvPr id="637824315" name="Łącznik: zakrzywiony 637824314"/>
            <p:cNvSpPr/>
            <p:nvPr/>
          </p:nvSpPr>
          <p:spPr bwMode="auto">
            <a:xfrm rot="16199969">
              <a:off x="584171" y="-147398"/>
              <a:ext cx="704052" cy="1501234"/>
            </a:xfrm>
            <a:prstGeom prst="curvedConnector2">
              <a:avLst/>
            </a:prstGeom>
            <a:noFill/>
            <a:ln w="19049">
              <a:solidFill>
                <a:srgbClr val="0D0D0D"/>
              </a:solidFill>
              <a:prstDash val="dash"/>
              <a:tailEnd type="triangle" w="med" len="lg"/>
            </a:ln>
          </p:spPr>
          <p:style>
            <a:lnRef idx="1">
              <a:schemeClr val="accent1">
                <a:shade val="50000"/>
              </a:schemeClr>
            </a:lnRef>
            <a:fillRef idx="0">
              <a:schemeClr val="accent1"/>
            </a:fillRef>
            <a:effectRef idx="0">
              <a:schemeClr val="accent1"/>
            </a:effectRef>
            <a:fontRef idx="minor"/>
          </p:style>
        </p:sp>
        <p:sp>
          <p:nvSpPr>
            <p:cNvPr id="980649975" name="Łącznik: zakrzywiony 980649974"/>
            <p:cNvSpPr/>
            <p:nvPr/>
          </p:nvSpPr>
          <p:spPr bwMode="auto">
            <a:xfrm rot="5399976" flipV="1">
              <a:off x="407479" y="1282745"/>
              <a:ext cx="686964" cy="1162256"/>
            </a:xfrm>
            <a:prstGeom prst="curvedConnector2">
              <a:avLst/>
            </a:prstGeom>
            <a:noFill/>
            <a:ln w="19049">
              <a:solidFill>
                <a:srgbClr val="0D0D0D"/>
              </a:solidFill>
              <a:prstDash val="dash"/>
              <a:tailEnd type="triangle" w="med" len="lg"/>
            </a:ln>
          </p:spPr>
          <p:style>
            <a:lnRef idx="1">
              <a:schemeClr val="accent1">
                <a:shade val="50000"/>
              </a:schemeClr>
            </a:lnRef>
            <a:fillRef idx="0">
              <a:schemeClr val="accent1"/>
            </a:fillRef>
            <a:effectRef idx="0">
              <a:schemeClr val="accent1"/>
            </a:effectRef>
            <a:fontRef idx="minor"/>
          </p:style>
        </p:sp>
        <p:grpSp>
          <p:nvGrpSpPr>
            <p:cNvPr id="1194817703" name="Grupa 1194817702"/>
            <p:cNvGrpSpPr/>
            <p:nvPr/>
          </p:nvGrpSpPr>
          <p:grpSpPr bwMode="auto">
            <a:xfrm>
              <a:off x="2982971" y="490378"/>
              <a:ext cx="1026900" cy="1177172"/>
              <a:chOff x="0" y="0"/>
              <a:chExt cx="1026900" cy="1177172"/>
            </a:xfrm>
          </p:grpSpPr>
          <p:sp>
            <p:nvSpPr>
              <p:cNvPr id="1448636875" name="Łącznik prosty 1448636874"/>
              <p:cNvSpPr/>
              <p:nvPr/>
            </p:nvSpPr>
            <p:spPr bwMode="auto">
              <a:xfrm flipV="1">
                <a:off x="163220" y="479602"/>
                <a:ext cx="68012" cy="438831"/>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1513932273" name="Łącznik prosty 1513932272"/>
              <p:cNvSpPr/>
              <p:nvPr/>
            </p:nvSpPr>
            <p:spPr bwMode="auto">
              <a:xfrm flipV="1">
                <a:off x="688397" y="464943"/>
                <a:ext cx="263174" cy="49122"/>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887376945" name="Owal 887376944"/>
              <p:cNvSpPr/>
              <p:nvPr/>
            </p:nvSpPr>
            <p:spPr bwMode="auto">
              <a:xfrm>
                <a:off x="556893" y="238198"/>
                <a:ext cx="105034" cy="10167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652700233" name="Owal 652700232"/>
              <p:cNvSpPr/>
              <p:nvPr/>
            </p:nvSpPr>
            <p:spPr bwMode="auto">
              <a:xfrm>
                <a:off x="178297" y="377146"/>
                <a:ext cx="105034" cy="101364"/>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4996765" name="Owal 4996764"/>
              <p:cNvSpPr/>
              <p:nvPr/>
            </p:nvSpPr>
            <p:spPr bwMode="auto">
              <a:xfrm>
                <a:off x="648191" y="465099"/>
                <a:ext cx="105202" cy="1016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2037438526" name="Owal 2037438525"/>
              <p:cNvSpPr/>
              <p:nvPr/>
            </p:nvSpPr>
            <p:spPr bwMode="auto">
              <a:xfrm>
                <a:off x="872502" y="421278"/>
                <a:ext cx="105034" cy="1016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729785896" name="Owal 1729785895"/>
              <p:cNvSpPr/>
              <p:nvPr/>
            </p:nvSpPr>
            <p:spPr bwMode="auto">
              <a:xfrm>
                <a:off x="125192" y="855587"/>
                <a:ext cx="105369" cy="10167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956093191" name="Owal 1956093190"/>
              <p:cNvSpPr/>
              <p:nvPr/>
            </p:nvSpPr>
            <p:spPr bwMode="auto">
              <a:xfrm>
                <a:off x="753730" y="803814"/>
                <a:ext cx="105034" cy="101675"/>
              </a:xfrm>
              <a:prstGeom prst="ellipse">
                <a:avLst/>
              </a:prstGeom>
              <a:solidFill>
                <a:schemeClr val="accent5">
                  <a:lumMod val="75000"/>
                </a:schemeClr>
              </a:solidFill>
              <a:ln>
                <a:solidFill>
                  <a:srgbClr val="006E60"/>
                </a:solidFill>
              </a:ln>
            </p:spPr>
            <p:style>
              <a:lnRef idx="2">
                <a:schemeClr val="accent1">
                  <a:shade val="50000"/>
                </a:schemeClr>
              </a:lnRef>
              <a:fillRef idx="1">
                <a:schemeClr val="accent1"/>
              </a:fillRef>
              <a:effectRef idx="0">
                <a:schemeClr val="accent1"/>
              </a:effectRef>
              <a:fontRef idx="minor"/>
            </p:style>
            <p:txBody>
              <a:bodyPr/>
              <a:lstStyle/>
              <a:p>
                <a:pPr>
                  <a:defRPr/>
                </a:pPr>
                <a:endParaRPr sz="800"/>
              </a:p>
            </p:txBody>
          </p:sp>
          <p:sp>
            <p:nvSpPr>
              <p:cNvPr id="1939805497" name="Łącznik prosty 1939805496"/>
              <p:cNvSpPr/>
              <p:nvPr/>
            </p:nvSpPr>
            <p:spPr bwMode="auto">
              <a:xfrm flipV="1">
                <a:off x="268423" y="289036"/>
                <a:ext cx="288302" cy="102767"/>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605759677" name="Łącznik prosty 605759676"/>
              <p:cNvSpPr/>
              <p:nvPr/>
            </p:nvSpPr>
            <p:spPr bwMode="auto">
              <a:xfrm>
                <a:off x="609830" y="340343"/>
                <a:ext cx="91130" cy="124600"/>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108794809" name="Łącznik prosty 108794808"/>
              <p:cNvSpPr/>
              <p:nvPr/>
            </p:nvSpPr>
            <p:spPr bwMode="auto">
              <a:xfrm flipH="1" flipV="1">
                <a:off x="268423" y="464475"/>
                <a:ext cx="379433" cy="51773"/>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1081519309" name="Łącznik prosty 1081519308"/>
              <p:cNvSpPr/>
              <p:nvPr/>
            </p:nvSpPr>
            <p:spPr bwMode="auto">
              <a:xfrm>
                <a:off x="662766" y="289036"/>
                <a:ext cx="224812" cy="147212"/>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894207648" name="Łącznik prosty 894207647"/>
              <p:cNvSpPr/>
              <p:nvPr/>
            </p:nvSpPr>
            <p:spPr bwMode="auto">
              <a:xfrm flipV="1">
                <a:off x="231234" y="854964"/>
                <a:ext cx="521826" cy="51149"/>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980658582" name="Łącznik prosty 980658581"/>
              <p:cNvSpPr/>
              <p:nvPr/>
            </p:nvSpPr>
            <p:spPr bwMode="auto">
              <a:xfrm flipH="1" flipV="1">
                <a:off x="700961" y="567555"/>
                <a:ext cx="105202" cy="236101"/>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37355287" name="Łącznik prosty 37355286"/>
              <p:cNvSpPr/>
              <p:nvPr/>
            </p:nvSpPr>
            <p:spPr bwMode="auto">
              <a:xfrm flipV="1">
                <a:off x="844023" y="523735"/>
                <a:ext cx="80912" cy="295048"/>
              </a:xfrm>
              <a:prstGeom prst="line">
                <a:avLst/>
              </a:prstGeom>
              <a:ln w="28575">
                <a:solidFill>
                  <a:srgbClr val="006E60"/>
                </a:solidFill>
              </a:ln>
            </p:spPr>
            <p:style>
              <a:lnRef idx="1">
                <a:schemeClr val="accent1">
                  <a:shade val="50000"/>
                </a:schemeClr>
              </a:lnRef>
              <a:fillRef idx="0">
                <a:schemeClr val="accent1"/>
              </a:fillRef>
              <a:effectRef idx="0">
                <a:schemeClr val="accent1"/>
              </a:effectRef>
              <a:fontRef idx="minor"/>
            </p:style>
          </p:sp>
          <p:sp>
            <p:nvSpPr>
              <p:cNvPr id="1857090034" name="Prostokąt 1857090033"/>
              <p:cNvSpPr/>
              <p:nvPr/>
            </p:nvSpPr>
            <p:spPr bwMode="auto">
              <a:xfrm>
                <a:off x="0" y="248585"/>
                <a:ext cx="311483" cy="258737"/>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1</a:t>
                </a:r>
                <a:r>
                  <a:rPr lang="pl-PL" sz="1100" b="0" strike="noStrike" spc="0">
                    <a:latin typeface="Arial"/>
                  </a:rPr>
                  <a:t>'</a:t>
                </a:r>
                <a:endParaRPr lang="pl-PL" sz="1600" b="0" strike="noStrike" spc="0">
                  <a:latin typeface="Arial"/>
                </a:endParaRPr>
              </a:p>
            </p:txBody>
          </p:sp>
          <p:sp>
            <p:nvSpPr>
              <p:cNvPr id="1075260947" name="Prostokąt 1075260946"/>
              <p:cNvSpPr/>
              <p:nvPr/>
            </p:nvSpPr>
            <p:spPr bwMode="auto">
              <a:xfrm>
                <a:off x="457319" y="493870"/>
                <a:ext cx="207743" cy="27324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4</a:t>
                </a:r>
                <a:r>
                  <a:rPr lang="pl-PL" sz="1200" b="0" i="0" u="none" strike="noStrike" cap="none" spc="0">
                    <a:solidFill>
                      <a:srgbClr val="000000"/>
                    </a:solidFill>
                    <a:latin typeface="Arial"/>
                    <a:ea typeface="Arial"/>
                    <a:cs typeface="Arial"/>
                  </a:rPr>
                  <a:t>'</a:t>
                </a:r>
                <a:endParaRPr lang="pl-PL" sz="1200" b="0" strike="noStrike" spc="0">
                  <a:latin typeface="Arial"/>
                </a:endParaRPr>
              </a:p>
            </p:txBody>
          </p:sp>
          <p:sp>
            <p:nvSpPr>
              <p:cNvPr id="2143004792" name="Prostokąt 2143004791"/>
              <p:cNvSpPr/>
              <p:nvPr/>
            </p:nvSpPr>
            <p:spPr bwMode="auto">
              <a:xfrm>
                <a:off x="238050" y="918433"/>
                <a:ext cx="213233" cy="258737"/>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6</a:t>
                </a:r>
                <a:r>
                  <a:rPr lang="pl-PL" sz="1100" b="0" i="0" u="none" strike="noStrike" cap="none" spc="0">
                    <a:solidFill>
                      <a:srgbClr val="000000"/>
                    </a:solidFill>
                    <a:latin typeface="Arial"/>
                    <a:ea typeface="Arial"/>
                    <a:cs typeface="Arial"/>
                  </a:rPr>
                  <a:t>'</a:t>
                </a:r>
                <a:endParaRPr lang="pl-PL" sz="1100" b="0" strike="noStrike" spc="0">
                  <a:latin typeface="Arial"/>
                </a:endParaRPr>
              </a:p>
            </p:txBody>
          </p:sp>
          <p:sp>
            <p:nvSpPr>
              <p:cNvPr id="868048467" name="Prostokąt 868048466"/>
              <p:cNvSpPr/>
              <p:nvPr/>
            </p:nvSpPr>
            <p:spPr bwMode="auto">
              <a:xfrm>
                <a:off x="674206" y="871282"/>
                <a:ext cx="352693" cy="258737"/>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3</a:t>
                </a:r>
                <a:r>
                  <a:rPr lang="pl-PL" sz="1100" b="0" i="0" u="none" strike="noStrike" cap="none" spc="0">
                    <a:solidFill>
                      <a:srgbClr val="000000"/>
                    </a:solidFill>
                    <a:latin typeface="Arial"/>
                    <a:ea typeface="Arial"/>
                    <a:cs typeface="Arial"/>
                  </a:rPr>
                  <a:t>'</a:t>
                </a:r>
                <a:endParaRPr lang="pl-PL" sz="1100" b="0" strike="noStrike" spc="0">
                  <a:latin typeface="Arial"/>
                </a:endParaRPr>
              </a:p>
            </p:txBody>
          </p:sp>
          <p:sp>
            <p:nvSpPr>
              <p:cNvPr id="911605343" name="Prostokąt 911605342"/>
              <p:cNvSpPr/>
              <p:nvPr/>
            </p:nvSpPr>
            <p:spPr bwMode="auto">
              <a:xfrm>
                <a:off x="546363" y="0"/>
                <a:ext cx="165751" cy="258737"/>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5</a:t>
                </a:r>
                <a:r>
                  <a:rPr lang="pl-PL" sz="1100" b="0" i="0" u="none" strike="noStrike" cap="none" spc="0">
                    <a:solidFill>
                      <a:srgbClr val="000000"/>
                    </a:solidFill>
                    <a:latin typeface="Arial"/>
                    <a:ea typeface="Arial"/>
                    <a:cs typeface="Arial"/>
                  </a:rPr>
                  <a:t>'</a:t>
                </a:r>
                <a:endParaRPr lang="pl-PL" sz="1100" b="0" strike="noStrike" spc="0">
                  <a:latin typeface="Arial"/>
                </a:endParaRPr>
              </a:p>
            </p:txBody>
          </p:sp>
          <p:sp>
            <p:nvSpPr>
              <p:cNvPr id="1720166137" name="Prostokąt 1720166136"/>
              <p:cNvSpPr/>
              <p:nvPr/>
            </p:nvSpPr>
            <p:spPr bwMode="auto">
              <a:xfrm>
                <a:off x="832175" y="145036"/>
                <a:ext cx="194004" cy="258737"/>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lIns="0" tIns="45000" rIns="0" bIns="45000" numCol="1" spcCol="0" anchor="t">
                <a:spAutoFit/>
              </a:bodyPr>
              <a:lstStyle/>
              <a:p>
                <a:pPr>
                  <a:lnSpc>
                    <a:spcPct val="100000"/>
                  </a:lnSpc>
                  <a:buNone/>
                  <a:defRPr/>
                </a:pPr>
                <a:r>
                  <a:rPr lang="en-US" sz="1100" b="0" strike="noStrike" spc="0">
                    <a:solidFill>
                      <a:srgbClr val="000000"/>
                    </a:solidFill>
                    <a:latin typeface="Segoe UI"/>
                    <a:ea typeface="Arial"/>
                  </a:rPr>
                  <a:t>n</a:t>
                </a:r>
                <a:r>
                  <a:rPr lang="en-US" sz="1100" b="0" strike="noStrike" spc="0" baseline="-25000">
                    <a:solidFill>
                      <a:srgbClr val="000000"/>
                    </a:solidFill>
                    <a:latin typeface="Segoe UI"/>
                    <a:ea typeface="Arial"/>
                  </a:rPr>
                  <a:t>2</a:t>
                </a:r>
                <a:r>
                  <a:rPr lang="pl-PL" sz="1100" b="0" i="0" u="none" strike="noStrike" cap="none" spc="0">
                    <a:solidFill>
                      <a:srgbClr val="000000"/>
                    </a:solidFill>
                    <a:latin typeface="Arial"/>
                    <a:ea typeface="Arial"/>
                    <a:cs typeface="Arial"/>
                  </a:rPr>
                  <a:t>'</a:t>
                </a:r>
                <a:endParaRPr lang="pl-PL" sz="1100" b="0" strike="noStrike" spc="0">
                  <a:latin typeface="Arial"/>
                </a:endParaRPr>
              </a:p>
            </p:txBody>
          </p:sp>
        </p:grpSp>
      </p:grpSp>
      <p:cxnSp>
        <p:nvCxnSpPr>
          <p:cNvPr id="2" name="Łącznik: zakrzywiony 1"/>
          <p:cNvCxnSpPr>
            <a:cxnSpLocks/>
            <a:stCxn id="138267593" idx="2"/>
            <a:endCxn id="2008812238" idx="0"/>
          </p:cNvCxnSpPr>
          <p:nvPr/>
        </p:nvCxnSpPr>
        <p:spPr bwMode="auto">
          <a:xfrm rot="5399976" flipV="1">
            <a:off x="6357600" y="2232000"/>
            <a:ext cx="160968" cy="834155"/>
          </a:xfrm>
          <a:prstGeom prst="curvedConnector3">
            <a:avLst>
              <a:gd name="adj1" fmla="val -58839"/>
            </a:avLst>
          </a:prstGeom>
          <a:ln w="19049" cap="flat" cmpd="sng" algn="ctr">
            <a:solidFill>
              <a:srgbClr val="000000"/>
            </a:solidFill>
            <a:prstDash val="dash"/>
            <a:miter/>
            <a:tailEnd type="triangle" w="med" len="lg"/>
          </a:ln>
        </p:spPr>
        <p:style>
          <a:lnRef idx="1">
            <a:schemeClr val="accent1">
              <a:shade val="50000"/>
            </a:schemeClr>
          </a:lnRef>
          <a:fillRef idx="0">
            <a:schemeClr val="accent1"/>
          </a:fillRef>
          <a:effectRef idx="0">
            <a:schemeClr val="accent1"/>
          </a:effectRef>
          <a:fontRef idx="minor">
            <a:schemeClr val="tx1"/>
          </a:fontRef>
        </p:style>
      </p:cxnSp>
      <p:sp>
        <p:nvSpPr>
          <p:cNvPr id="1385050885" name="PlaceHolder 1"/>
          <p:cNvSpPr>
            <a:spLocks noGrp="1"/>
          </p:cNvSpPr>
          <p:nvPr/>
        </p:nvSpPr>
        <p:spPr bwMode="auto">
          <a:xfrm>
            <a:off x="6537107" y="962339"/>
            <a:ext cx="1617027" cy="387733"/>
          </a:xfrm>
          <a:prstGeom prst="rect">
            <a:avLst/>
          </a:prstGeom>
          <a:noFill/>
          <a:ln w="0">
            <a:noFill/>
          </a:ln>
        </p:spPr>
        <p:txBody>
          <a:bodyPr vertOverflow="overflow" horzOverflow="overflow" vert="horz" wrap="square" lIns="0" tIns="0" rIns="0" bIns="0" numCol="1" spcCol="0" rtlCol="0" fromWordArt="0" anchor="t" anchorCtr="0" forceAA="0" compatLnSpc="0">
            <a:noAutofit/>
          </a:bodyPr>
          <a:lstStyle/>
          <a:p>
            <a:pPr>
              <a:lnSpc>
                <a:spcPct val="100000"/>
              </a:lnSpc>
              <a:buNone/>
              <a:defRPr/>
            </a:pPr>
            <a:r>
              <a:rPr lang="en-US" sz="1400" b="1" strike="noStrike" spc="0">
                <a:solidFill>
                  <a:srgbClr val="000000"/>
                </a:solidFill>
                <a:latin typeface="Segoe UI"/>
                <a:ea typeface="Arial"/>
              </a:rPr>
              <a:t>Graph Convolution</a:t>
            </a:r>
            <a:endParaRPr sz="1400" b="1" strike="noStrike" spc="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72748716" name="PlaceHolder 1"/>
          <p:cNvSpPr>
            <a:spLocks noGrp="1"/>
          </p:cNvSpPr>
          <p:nvPr>
            <p:ph type="title"/>
          </p:nvPr>
        </p:nvSpPr>
        <p:spPr bwMode="auto">
          <a:xfrm>
            <a:off x="457200" y="-9111"/>
            <a:ext cx="8229240" cy="624279"/>
          </a:xfrm>
          <a:prstGeom prst="rect">
            <a:avLst/>
          </a:prstGeom>
          <a:noFill/>
          <a:ln w="0">
            <a:noFill/>
          </a:ln>
        </p:spPr>
        <p:txBody>
          <a:bodyPr lIns="0" tIns="0" rIns="0" bIns="0" anchor="ctr">
            <a:noAutofit/>
          </a:bodyPr>
          <a:lstStyle/>
          <a:p>
            <a:pPr>
              <a:defRPr/>
            </a:pPr>
            <a:r>
              <a:rPr sz="2000" b="1">
                <a:latin typeface="Segoe UI"/>
                <a:cs typeface="Segoe UI"/>
              </a:rPr>
              <a:t>5-fold CV results</a:t>
            </a:r>
          </a:p>
        </p:txBody>
      </p:sp>
      <p:pic>
        <p:nvPicPr>
          <p:cNvPr id="1128204638" name="Obraz 1128204637"/>
          <p:cNvPicPr>
            <a:picLocks noChangeAspect="1"/>
          </p:cNvPicPr>
          <p:nvPr/>
        </p:nvPicPr>
        <p:blipFill>
          <a:blip r:embed="rId2"/>
          <a:stretch/>
        </p:blipFill>
        <p:spPr bwMode="auto">
          <a:xfrm>
            <a:off x="457200" y="487738"/>
            <a:ext cx="8055075" cy="4300845"/>
          </a:xfrm>
          <a:prstGeom prst="rect">
            <a:avLst/>
          </a:prstGeom>
        </p:spPr>
      </p:pic>
      <mc:AlternateContent xmlns:mc="http://schemas.openxmlformats.org/markup-compatibility/2006" xmlns:a14="http://schemas.microsoft.com/office/drawing/2010/main">
        <mc:Choice Requires="a14">
          <p:sp>
            <p:nvSpPr>
              <p:cNvPr id="802856540" name="Prostokąt 802856539"/>
              <p:cNvSpPr/>
              <p:nvPr/>
            </p:nvSpPr>
            <p:spPr bwMode="auto">
              <a:xfrm>
                <a:off x="3336718" y="4738826"/>
                <a:ext cx="1155649" cy="397973"/>
              </a:xfrm>
              <a:prstGeom prst="rect">
                <a:avLst/>
              </a:prstGeom>
              <a:noFill/>
              <a:ln>
                <a:noFill/>
              </a:ln>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defRPr/>
                </a:pPr>
                <mc:AlternateContent>
                  <mc:Choice Requires="a14">
                    <a14:m>
                      <m:oMathPara xmlns:m="http://schemas.openxmlformats.org/officeDocument/2006/math">
                        <m:oMathParaPr>
                          <m:jc m:val="centerGroup"/>
                        </m:oMathParaPr>
                        <m:oMath xmlns:m="http://schemas.openxmlformats.org/officeDocument/2006/math">
                          <m:r>
                            <a:rPr sz="1100">
                              <a:latin typeface="Cambria Math"/>
                              <a:ea typeface="Cambria Math"/>
                              <a:cs typeface="Cambria Math"/>
                            </a:rPr>
                            <m:t>𝑇𝑃𝑅</m:t>
                          </m:r>
                          <m:r>
                            <a:rPr sz="1100">
                              <a:latin typeface="Cambria Math"/>
                              <a:ea typeface="Cambria Math"/>
                              <a:cs typeface="Cambria Math"/>
                            </a:rPr>
                            <m:t> =</m:t>
                          </m:r>
                          <m:f>
                            <m:fPr>
                              <m:ctrlPr>
                                <a:rPr sz="1100" i="1">
                                  <a:latin typeface="Cambria Math" panose="02040503050406030204" pitchFamily="18" charset="0"/>
                                  <a:ea typeface="Cambria Math"/>
                                  <a:cs typeface="Cambria Math"/>
                                </a:rPr>
                              </m:ctrlPr>
                            </m:fPr>
                            <m:num>
                              <m:r>
                                <a:rPr sz="1100">
                                  <a:latin typeface="Cambria Math"/>
                                  <a:ea typeface="Cambria Math"/>
                                  <a:cs typeface="Cambria Math"/>
                                </a:rPr>
                                <m:t>𝑇𝑃</m:t>
                              </m:r>
                            </m:num>
                            <m:den>
                              <m:r>
                                <a:rPr sz="1100">
                                  <a:latin typeface="Cambria Math"/>
                                  <a:ea typeface="Cambria Math"/>
                                  <a:cs typeface="Cambria Math"/>
                                </a:rPr>
                                <m:t>𝑇𝑃</m:t>
                              </m:r>
                              <m:r>
                                <a:rPr sz="1100">
                                  <a:latin typeface="Cambria Math"/>
                                  <a:ea typeface="Cambria Math"/>
                                  <a:cs typeface="Cambria Math"/>
                                </a:rPr>
                                <m:t>+</m:t>
                              </m:r>
                              <m:r>
                                <a:rPr sz="1100">
                                  <a:latin typeface="Cambria Math"/>
                                  <a:ea typeface="Cambria Math"/>
                                  <a:cs typeface="Cambria Math"/>
                                </a:rPr>
                                <m:t>𝐹𝑁</m:t>
                              </m:r>
                            </m:den>
                          </m:f>
                        </m:oMath>
                      </m:oMathPara>
                    </a14:m>
                  </mc:Choice>
                  <mc:Fallback xmlns="" xmlns:w="http://schemas.openxmlformats.org/wordprocessingml/2006/main" xmlns:m="http://schemas.openxmlformats.org/officeDocument/2006/math"/>
                </mc:AlternateContent>
                <a:endParaRPr sz="1100">
                  <a:latin typeface="Cambria Math"/>
                  <a:ea typeface="Cambria Math"/>
                  <a:cs typeface="Cambria Math"/>
                </a:endParaRPr>
              </a:p>
            </p:txBody>
          </p:sp>
        </mc:Choice>
        <mc:Fallback xmlns="">
          <p:sp>
            <p:nvSpPr>
              <p:cNvPr id="802856540" name="Prostokąt 802856539"/>
              <p:cNvSpPr>
                <a:spLocks noRot="1" noChangeAspect="1" noMove="1" noResize="1" noEditPoints="1" noAdjustHandles="1" noChangeArrowheads="1" noChangeShapeType="1" noTextEdit="1"/>
              </p:cNvSpPr>
              <p:nvPr/>
            </p:nvSpPr>
            <p:spPr bwMode="auto">
              <a:xfrm>
                <a:off x="3336718" y="4738826"/>
                <a:ext cx="1155649" cy="397973"/>
              </a:xfrm>
              <a:prstGeom prst="rect">
                <a:avLst/>
              </a:prstGeom>
              <a:blipFill>
                <a:blip r:embed="rId3"/>
                <a:stretch>
                  <a:fillRect b="-1515"/>
                </a:stretch>
              </a:blipFill>
              <a:ln>
                <a:noFill/>
              </a:ln>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06780942" name="Prostokąt 1606780941"/>
              <p:cNvSpPr/>
              <p:nvPr/>
            </p:nvSpPr>
            <p:spPr bwMode="auto">
              <a:xfrm>
                <a:off x="4648748" y="4738826"/>
                <a:ext cx="1148009" cy="397973"/>
              </a:xfrm>
              <a:prstGeom prst="rect">
                <a:avLst/>
              </a:prstGeom>
              <a:noFill/>
              <a:ln>
                <a:noFill/>
              </a:ln>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defRPr/>
                </a:pPr>
                <mc:AlternateContent>
                  <mc:Choice Requires="a14">
                    <a14:m>
                      <m:oMathPara xmlns:m="http://schemas.openxmlformats.org/officeDocument/2006/math">
                        <m:oMathParaPr>
                          <m:jc m:val="centerGroup"/>
                        </m:oMathParaPr>
                        <m:oMath xmlns:m="http://schemas.openxmlformats.org/officeDocument/2006/math">
                          <m:r>
                            <a:rPr sz="1100">
                              <a:latin typeface="Cambria Math"/>
                              <a:ea typeface="Cambria Math"/>
                              <a:cs typeface="Cambria Math"/>
                            </a:rPr>
                            <m:t>𝐹𝑃𝑅</m:t>
                          </m:r>
                          <m:r>
                            <a:rPr sz="1100">
                              <a:latin typeface="Cambria Math"/>
                              <a:ea typeface="Cambria Math"/>
                              <a:cs typeface="Cambria Math"/>
                            </a:rPr>
                            <m:t> =</m:t>
                          </m:r>
                          <m:f>
                            <m:fPr>
                              <m:ctrlPr>
                                <a:rPr sz="1100" i="1">
                                  <a:latin typeface="Cambria Math" panose="02040503050406030204" pitchFamily="18" charset="0"/>
                                  <a:ea typeface="Cambria Math"/>
                                  <a:cs typeface="Cambria Math"/>
                                </a:rPr>
                              </m:ctrlPr>
                            </m:fPr>
                            <m:num>
                              <m:r>
                                <a:rPr sz="1100">
                                  <a:latin typeface="Cambria Math"/>
                                  <a:ea typeface="Cambria Math"/>
                                  <a:cs typeface="Cambria Math"/>
                                </a:rPr>
                                <m:t>𝐹𝑃</m:t>
                              </m:r>
                            </m:num>
                            <m:den>
                              <m:r>
                                <a:rPr sz="1100">
                                  <a:latin typeface="Cambria Math"/>
                                  <a:ea typeface="Cambria Math"/>
                                  <a:cs typeface="Cambria Math"/>
                                </a:rPr>
                                <m:t>𝐹𝑃</m:t>
                              </m:r>
                              <m:r>
                                <a:rPr sz="1100">
                                  <a:latin typeface="Cambria Math"/>
                                  <a:ea typeface="Cambria Math"/>
                                  <a:cs typeface="Cambria Math"/>
                                </a:rPr>
                                <m:t>+</m:t>
                              </m:r>
                              <m:r>
                                <a:rPr sz="1100">
                                  <a:latin typeface="Cambria Math"/>
                                  <a:ea typeface="Cambria Math"/>
                                  <a:cs typeface="Cambria Math"/>
                                </a:rPr>
                                <m:t>𝑇𝑁</m:t>
                              </m:r>
                            </m:den>
                          </m:f>
                        </m:oMath>
                      </m:oMathPara>
                    </a14:m>
                  </mc:Choice>
                  <mc:Fallback xmlns="" xmlns:w="http://schemas.openxmlformats.org/wordprocessingml/2006/main" xmlns:m="http://schemas.openxmlformats.org/officeDocument/2006/math"/>
                </mc:AlternateContent>
                <a:endParaRPr sz="1100">
                  <a:latin typeface="Cambria Math"/>
                  <a:ea typeface="Cambria Math"/>
                  <a:cs typeface="Cambria Math"/>
                </a:endParaRPr>
              </a:p>
            </p:txBody>
          </p:sp>
        </mc:Choice>
        <mc:Fallback xmlns="">
          <p:sp>
            <p:nvSpPr>
              <p:cNvPr id="1606780942" name="Prostokąt 1606780941"/>
              <p:cNvSpPr>
                <a:spLocks noRot="1" noChangeAspect="1" noMove="1" noResize="1" noEditPoints="1" noAdjustHandles="1" noChangeArrowheads="1" noChangeShapeType="1" noTextEdit="1"/>
              </p:cNvSpPr>
              <p:nvPr/>
            </p:nvSpPr>
            <p:spPr bwMode="auto">
              <a:xfrm>
                <a:off x="4648748" y="4738826"/>
                <a:ext cx="1148009" cy="397973"/>
              </a:xfrm>
              <a:prstGeom prst="rect">
                <a:avLst/>
              </a:prstGeom>
              <a:blipFill>
                <a:blip r:embed="rId4"/>
                <a:stretch>
                  <a:fillRect b="-1515"/>
                </a:stretch>
              </a:blipFill>
              <a:ln>
                <a:noFill/>
              </a:ln>
            </p:spPr>
            <p:txBody>
              <a:bodyPr/>
              <a:lstStyle/>
              <a:p>
                <a:r>
                  <a:rPr lang="pl-PL">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87355570" name="PlaceHolder 1"/>
          <p:cNvSpPr>
            <a:spLocks noGrp="1"/>
          </p:cNvSpPr>
          <p:nvPr>
            <p:ph type="title"/>
          </p:nvPr>
        </p:nvSpPr>
        <p:spPr bwMode="auto">
          <a:xfrm>
            <a:off x="457200" y="-9111"/>
            <a:ext cx="8229240" cy="858600"/>
          </a:xfrm>
          <a:prstGeom prst="rect">
            <a:avLst/>
          </a:prstGeom>
          <a:noFill/>
          <a:ln w="0">
            <a:noFill/>
          </a:ln>
        </p:spPr>
        <p:txBody>
          <a:bodyPr lIns="0" tIns="0" rIns="0" bIns="0" anchor="ctr">
            <a:noAutofit/>
          </a:bodyPr>
          <a:lstStyle/>
          <a:p>
            <a:pPr>
              <a:defRPr/>
            </a:pPr>
            <a:r>
              <a:rPr sz="2000" b="1">
                <a:latin typeface="Segoe UI"/>
                <a:cs typeface="Segoe UI"/>
              </a:rPr>
              <a:t>Classification of selected time series - CML</a:t>
            </a:r>
          </a:p>
        </p:txBody>
      </p:sp>
      <p:pic>
        <p:nvPicPr>
          <p:cNvPr id="913000271" name="Obraz 913000270"/>
          <p:cNvPicPr>
            <a:picLocks noChangeAspect="1"/>
          </p:cNvPicPr>
          <p:nvPr/>
        </p:nvPicPr>
        <p:blipFill>
          <a:blip r:embed="rId2"/>
          <a:stretch/>
        </p:blipFill>
        <p:spPr bwMode="auto">
          <a:xfrm>
            <a:off x="202983" y="627669"/>
            <a:ext cx="8737672" cy="4343607"/>
          </a:xfrm>
          <a:prstGeom prst="rect">
            <a:avLst/>
          </a:prstGeom>
        </p:spPr>
      </p:pic>
      <p:sp>
        <p:nvSpPr>
          <p:cNvPr id="789025715" name="Owal 789025714"/>
          <p:cNvSpPr/>
          <p:nvPr/>
        </p:nvSpPr>
        <p:spPr bwMode="auto">
          <a:xfrm>
            <a:off x="4487711" y="2799473"/>
            <a:ext cx="1461976" cy="1218313"/>
          </a:xfrm>
          <a:prstGeom prst="ellipse">
            <a:avLst/>
          </a:prstGeom>
          <a:noFill/>
          <a:ln w="57150" cap="flat" cmpd="sng" algn="ctr">
            <a:solidFill>
              <a:srgbClr val="8F2B3A"/>
            </a:solidFill>
            <a:prstDash val="solid"/>
            <a:miter/>
          </a:ln>
        </p:spPr>
        <p:style>
          <a:lnRef idx="2">
            <a:schemeClr val="accent1">
              <a:shade val="50000"/>
            </a:schemeClr>
          </a:lnRef>
          <a:fillRef idx="1">
            <a:schemeClr val="accent1"/>
          </a:fillRef>
          <a:effectRef idx="0">
            <a:schemeClr val="accent1"/>
          </a:effectRef>
          <a:fontRef idx="minor">
            <a:schemeClr val="lt1"/>
          </a:fontRef>
        </p:style>
      </p:sp>
      <p:pic>
        <p:nvPicPr>
          <p:cNvPr id="682488699" name="Obraz 682488698"/>
          <p:cNvPicPr>
            <a:picLocks noChangeAspect="1"/>
          </p:cNvPicPr>
          <p:nvPr/>
        </p:nvPicPr>
        <p:blipFill>
          <a:blip r:embed="rId3"/>
          <a:srcRect t="95118"/>
          <a:stretch/>
        </p:blipFill>
        <p:spPr bwMode="auto">
          <a:xfrm>
            <a:off x="153450" y="4907914"/>
            <a:ext cx="8737671" cy="2120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9025715"/>
                                        </p:tgtEl>
                                        <p:attrNameLst>
                                          <p:attrName>style.visibility</p:attrName>
                                        </p:attrNameLst>
                                      </p:cBhvr>
                                      <p:to>
                                        <p:strVal val="visible"/>
                                      </p:to>
                                    </p:set>
                                    <p:animEffect transition="in" filter="fade">
                                      <p:cBhvr>
                                        <p:cTn id="7" dur="1000"/>
                                        <p:tgtEl>
                                          <p:spTgt spid="789025715"/>
                                        </p:tgtEl>
                                      </p:cBhvr>
                                    </p:animEffect>
                                    <p:anim calcmode="lin" valueType="num">
                                      <p:cBhvr>
                                        <p:cTn id="8" dur="1000" fill="hold"/>
                                        <p:tgtEl>
                                          <p:spTgt spid="789025715"/>
                                        </p:tgtEl>
                                        <p:attrNameLst>
                                          <p:attrName>ppt_x</p:attrName>
                                        </p:attrNameLst>
                                      </p:cBhvr>
                                      <p:tavLst>
                                        <p:tav tm="0">
                                          <p:val>
                                            <p:strVal val="#ppt_x"/>
                                          </p:val>
                                        </p:tav>
                                        <p:tav tm="100000">
                                          <p:val>
                                            <p:strVal val="#ppt_x"/>
                                          </p:val>
                                        </p:tav>
                                      </p:tavLst>
                                    </p:anim>
                                    <p:anim calcmode="lin" valueType="num">
                                      <p:cBhvr>
                                        <p:cTn id="9" dur="1000" fill="hold"/>
                                        <p:tgtEl>
                                          <p:spTgt spid="7890257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59345617" name="PlaceHolder 1"/>
          <p:cNvSpPr>
            <a:spLocks noGrp="1"/>
          </p:cNvSpPr>
          <p:nvPr>
            <p:ph type="title"/>
          </p:nvPr>
        </p:nvSpPr>
        <p:spPr bwMode="auto">
          <a:xfrm>
            <a:off x="457200" y="-9110"/>
            <a:ext cx="8229240" cy="858600"/>
          </a:xfrm>
          <a:prstGeom prst="rect">
            <a:avLst/>
          </a:prstGeom>
          <a:noFill/>
          <a:ln w="0">
            <a:noFill/>
          </a:ln>
        </p:spPr>
        <p:txBody>
          <a:bodyPr lIns="0" tIns="0" rIns="0" bIns="0" anchor="ctr">
            <a:noAutofit/>
          </a:bodyPr>
          <a:lstStyle/>
          <a:p>
            <a:pPr>
              <a:defRPr/>
            </a:pPr>
            <a:r>
              <a:rPr sz="2000" b="1">
                <a:latin typeface="Segoe UI"/>
                <a:cs typeface="Segoe UI"/>
              </a:rPr>
              <a:t>Classification of selected time series - SoilNet</a:t>
            </a:r>
          </a:p>
        </p:txBody>
      </p:sp>
      <p:pic>
        <p:nvPicPr>
          <p:cNvPr id="1358477295" name="Obraz 1358477294"/>
          <p:cNvPicPr>
            <a:picLocks noChangeAspect="1"/>
          </p:cNvPicPr>
          <p:nvPr/>
        </p:nvPicPr>
        <p:blipFill>
          <a:blip r:embed="rId2"/>
          <a:stretch/>
        </p:blipFill>
        <p:spPr bwMode="auto">
          <a:xfrm>
            <a:off x="153450" y="670318"/>
            <a:ext cx="8737671" cy="43436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6970219" name="PlaceHolder 1"/>
          <p:cNvSpPr>
            <a:spLocks noGrp="1"/>
          </p:cNvSpPr>
          <p:nvPr>
            <p:ph type="title"/>
          </p:nvPr>
        </p:nvSpPr>
        <p:spPr bwMode="auto">
          <a:xfrm>
            <a:off x="457200" y="-9110"/>
            <a:ext cx="8229240" cy="858600"/>
          </a:xfrm>
          <a:prstGeom prst="rect">
            <a:avLst/>
          </a:prstGeom>
          <a:noFill/>
          <a:ln w="0">
            <a:noFill/>
          </a:ln>
        </p:spPr>
        <p:txBody>
          <a:bodyPr lIns="0" tIns="0" rIns="0" bIns="0" anchor="ctr">
            <a:noAutofit/>
          </a:bodyPr>
          <a:lstStyle/>
          <a:p>
            <a:pPr>
              <a:defRPr/>
            </a:pPr>
            <a:r>
              <a:rPr lang="en-US" sz="2000" b="1" i="0" u="none" strike="noStrike" cap="none" spc="0">
                <a:solidFill>
                  <a:srgbClr val="000000"/>
                </a:solidFill>
                <a:latin typeface="Segoe UI"/>
                <a:cs typeface="Segoe UI"/>
              </a:rPr>
              <a:t>Classification performance for individual sensors</a:t>
            </a:r>
            <a:endParaRPr sz="2000" b="1">
              <a:latin typeface="Segoe UI"/>
              <a:cs typeface="Segoe UI"/>
            </a:endParaRPr>
          </a:p>
        </p:txBody>
      </p:sp>
      <p:pic>
        <p:nvPicPr>
          <p:cNvPr id="985268827" name="Obraz 985268826"/>
          <p:cNvPicPr>
            <a:picLocks noChangeAspect="1"/>
          </p:cNvPicPr>
          <p:nvPr/>
        </p:nvPicPr>
        <p:blipFill>
          <a:blip r:embed="rId2"/>
          <a:srcRect t="8166" b="5525"/>
          <a:stretch/>
        </p:blipFill>
        <p:spPr bwMode="auto">
          <a:xfrm>
            <a:off x="876177" y="700087"/>
            <a:ext cx="5145087" cy="4440569"/>
          </a:xfrm>
          <a:prstGeom prst="rect">
            <a:avLst/>
          </a:prstGeom>
        </p:spPr>
      </p:pic>
      <p:pic>
        <p:nvPicPr>
          <p:cNvPr id="3" name="Obraz 2" descr="Obraz zawierający tekst, Czcionka, linia, biały&#10;&#10;Opis wygenerowany automatycznie">
            <a:extLst>
              <a:ext uri="{FF2B5EF4-FFF2-40B4-BE49-F238E27FC236}">
                <a16:creationId xmlns:a16="http://schemas.microsoft.com/office/drawing/2014/main" id="{D2459CCC-480C-A7DB-E450-B3CB83BE3805}"/>
              </a:ext>
            </a:extLst>
          </p:cNvPr>
          <p:cNvPicPr>
            <a:picLocks noChangeAspect="1"/>
          </p:cNvPicPr>
          <p:nvPr/>
        </p:nvPicPr>
        <p:blipFill>
          <a:blip r:embed="rId3"/>
          <a:stretch>
            <a:fillRect/>
          </a:stretch>
        </p:blipFill>
        <p:spPr>
          <a:xfrm>
            <a:off x="6184172" y="3813799"/>
            <a:ext cx="2681987" cy="53062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0</Words>
  <Application>Microsoft Office PowerPoint</Application>
  <DocSecurity>0</DocSecurity>
  <PresentationFormat>Niestandardowy</PresentationFormat>
  <Paragraphs>0</Paragraphs>
  <Slides>12</Slides>
  <Notes>1</Notes>
  <HiddenSlides>0</HiddenSlides>
  <MMClips>2</MMClips>
  <ScaleCrop>false</ScaleCrop>
  <HeadingPairs>
    <vt:vector size="4" baseType="variant">
      <vt:variant>
        <vt:lpstr>Motyw</vt:lpstr>
      </vt:variant>
      <vt:variant>
        <vt:i4>4</vt:i4>
      </vt:variant>
      <vt:variant>
        <vt:lpstr>Tytuły slajdów</vt:lpstr>
      </vt:variant>
      <vt:variant>
        <vt:i4>12</vt:i4>
      </vt:variant>
    </vt:vector>
  </HeadingPairs>
  <TitlesOfParts>
    <vt:vector size="16" baseType="lpstr">
      <vt:lpstr>Office Theme</vt:lpstr>
      <vt:lpstr>Office Theme</vt:lpstr>
      <vt:lpstr>Office Theme</vt:lpstr>
      <vt:lpstr>Office Theme</vt:lpstr>
      <vt:lpstr>Prezentacja programu PowerPoint</vt:lpstr>
      <vt:lpstr>Problem and motivation</vt:lpstr>
      <vt:lpstr>Prezentacja programu PowerPoint</vt:lpstr>
      <vt:lpstr>Prezentacja programu PowerPoint</vt:lpstr>
      <vt:lpstr>Methods</vt:lpstr>
      <vt:lpstr>5-fold CV results</vt:lpstr>
      <vt:lpstr>Classification of selected time series - CML</vt:lpstr>
      <vt:lpstr>Classification of selected time series - SoilNet</vt:lpstr>
      <vt:lpstr>Classification performance for individual sensors</vt:lpstr>
      <vt:lpstr>Summary &amp; conclusions </vt:lpstr>
      <vt:lpstr>Do you want to know more? Preprint available on EarthArXiv!</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Franzi</dc:creator>
  <cp:keywords/>
  <dc:description/>
  <cp:lastModifiedBy/>
  <cp:revision>143</cp:revision>
  <dcterms:created xsi:type="dcterms:W3CDTF">2017-12-07T14:50:50Z</dcterms:created>
  <dcterms:modified xsi:type="dcterms:W3CDTF">2024-06-07T06:42:18Z</dcterms:modified>
  <cp:category/>
  <dc:identifier/>
  <cp:contentStatus/>
  <dc:language>pl-PL</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Notes">
    <vt:i4>12</vt:i4>
  </property>
  <property fmtid="{D5CDD505-2E9C-101B-9397-08002B2CF9AE}" pid="4" name="PresentationFormat">
    <vt:lpwstr>Benutzerdefiniert</vt:lpwstr>
  </property>
  <property fmtid="{D5CDD505-2E9C-101B-9397-08002B2CF9AE}" pid="5" name="Slides">
    <vt:i4>12</vt:i4>
  </property>
</Properties>
</file>